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3"/>
  </p:notesMasterIdLst>
  <p:sldIdLst>
    <p:sldId id="293" r:id="rId5"/>
    <p:sldId id="305" r:id="rId6"/>
    <p:sldId id="294" r:id="rId7"/>
    <p:sldId id="306" r:id="rId8"/>
    <p:sldId id="295" r:id="rId9"/>
    <p:sldId id="307" r:id="rId10"/>
    <p:sldId id="296" r:id="rId11"/>
    <p:sldId id="298" r:id="rId12"/>
    <p:sldId id="299" r:id="rId13"/>
    <p:sldId id="308" r:id="rId14"/>
    <p:sldId id="309" r:id="rId15"/>
    <p:sldId id="310" r:id="rId16"/>
    <p:sldId id="300" r:id="rId17"/>
    <p:sldId id="311" r:id="rId18"/>
    <p:sldId id="301" r:id="rId19"/>
    <p:sldId id="302" r:id="rId20"/>
    <p:sldId id="303" r:id="rId21"/>
    <p:sldId id="304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8E8E8"/>
    <a:srgbClr val="F9EB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8462" autoAdjust="0"/>
  </p:normalViewPr>
  <p:slideViewPr>
    <p:cSldViewPr snapToGrid="0">
      <p:cViewPr varScale="1">
        <p:scale>
          <a:sx n="84" d="100"/>
          <a:sy n="84" d="100"/>
        </p:scale>
        <p:origin x="15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CF68BC-C0C1-4740-B1BC-01AF8EFFB980}" type="datetimeFigureOut">
              <a:rPr lang="en-US" smtClean="0"/>
              <a:t>5/1/2025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E82FD2-F864-2E4E-ACF0-2DBC196A706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71420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Organizers to introduce themselves briefly and go around the room and encourage everyone to introduce themselves as well:</a:t>
            </a:r>
            <a:br>
              <a:rPr lang="en-US" dirty="0"/>
            </a:br>
            <a:br>
              <a:rPr lang="en-US" dirty="0"/>
            </a:br>
            <a:r>
              <a:rPr lang="en-US" dirty="0"/>
              <a:t>Name, age, family, hobbies &amp; interests, fun facts, expectations for the event</a:t>
            </a:r>
          </a:p>
          <a:p>
            <a:endParaRPr lang="en-US" dirty="0"/>
          </a:p>
          <a:p>
            <a:r>
              <a:rPr lang="en-US" dirty="0"/>
              <a:t>Organizers feel free to add intro slides here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E82FD2-F864-2E4E-ACF0-2DBC196A7066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404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>
              <a:effectLst/>
            </a:endParaRPr>
          </a:p>
          <a:p>
            <a:pPr marL="742950" marR="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US" sz="11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"Contact officials to remove ‘race’ from forms."</a:t>
            </a:r>
          </a:p>
          <a:p>
            <a:pPr marL="742950" marR="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US" sz="11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QR code/link to petition letter and contacts.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E82FD2-F864-2E4E-ACF0-2DBC196A7066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37730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>
              <a:effectLst/>
            </a:endParaRPr>
          </a:p>
          <a:p>
            <a:pPr>
              <a:buNone/>
            </a:pPr>
            <a:r>
              <a:rPr lang="en-US" sz="11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Prompts: </a:t>
            </a:r>
          </a:p>
          <a:p>
            <a:pPr>
              <a:buNone/>
            </a:pPr>
            <a:r>
              <a:rPr lang="en-US" sz="11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"How has being racialized affected you? </a:t>
            </a:r>
          </a:p>
          <a:p>
            <a:pPr>
              <a:buNone/>
            </a:pPr>
            <a:r>
              <a:rPr lang="en-US" sz="11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“What can we do?“</a:t>
            </a:r>
          </a:p>
          <a:p>
            <a:pPr>
              <a:buNone/>
            </a:pPr>
            <a:r>
              <a:rPr lang="en-US" sz="11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“are you persuaded by the content?” </a:t>
            </a:r>
          </a:p>
          <a:p>
            <a:pPr>
              <a:buNone/>
            </a:pPr>
            <a:r>
              <a:rPr lang="en-US" sz="11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“have you read the essay? </a:t>
            </a:r>
            <a:r>
              <a:rPr lang="en-US" sz="11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Sheenas</a:t>
            </a:r>
            <a:r>
              <a:rPr lang="en-US" sz="11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book? Do you plan to?” if so what stood out to you?</a:t>
            </a:r>
            <a:endParaRPr lang="en-US" dirty="0">
              <a:effectLst/>
            </a:endParaRPr>
          </a:p>
          <a:p>
            <a:pPr marL="742950" marR="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US" sz="11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"How can we reject race daily?"</a:t>
            </a:r>
          </a:p>
          <a:p>
            <a:pPr marL="742950" marR="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US" sz="11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"What systemic changes should we push for?"</a:t>
            </a:r>
          </a:p>
          <a:p>
            <a:pPr marL="742950" marR="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endParaRPr lang="en-US" sz="11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US" sz="11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Provide printouts to help guide discussions</a:t>
            </a:r>
          </a:p>
          <a:p>
            <a:pPr marL="742950" marR="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US" sz="11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Facilitators/organizers float from group to group to encourage participation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Encourage inclusivity, keep discussions respectful.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E82FD2-F864-2E4E-ACF0-2DBC196A7066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6842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>
              <a:effectLst/>
            </a:endParaRPr>
          </a:p>
          <a:p>
            <a:pPr marL="742950" marR="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US" sz="11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"Thank you! Stay connected via [email/social media]."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E82FD2-F864-2E4E-ACF0-2DBC196A7066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6861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E82FD2-F864-2E4E-ACF0-2DBC196A7066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97137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>
              <a:effectLst/>
            </a:endParaRPr>
          </a:p>
          <a:p>
            <a:pPr marL="742950" marR="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US" sz="11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"Race is a social construct, not a biological truth (Genesis 1:27)."</a:t>
            </a:r>
          </a:p>
          <a:p>
            <a:pPr marL="742950" marR="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US" sz="11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"It divides us—e.g., medical biases, media stereotypes."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E82FD2-F864-2E4E-ACF0-2DBC196A7066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91246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>
              <a:effectLst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E82FD2-F864-2E4E-ACF0-2DBC196A7066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67128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>
              <a:effectLst/>
            </a:endParaRPr>
          </a:p>
          <a:p>
            <a:pPr marL="742950" marR="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US" sz="11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Examples: "Race-based medical errors harm lives."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E82FD2-F864-2E4E-ACF0-2DBC196A7066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08369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>
              <a:effectLst/>
            </a:endParaRPr>
          </a:p>
          <a:p>
            <a:pPr marL="742950" marR="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US" sz="11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Add your story (e.g., "I once saw race as real—here’s why I changed").</a:t>
            </a:r>
          </a:p>
          <a:p>
            <a:pPr marL="742950" marR="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US" sz="11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Participants will have a chance to share their stories with each other during the break out sessions</a:t>
            </a:r>
          </a:p>
          <a:p>
            <a:pPr marL="742950" marR="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endParaRPr lang="en-US" sz="11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E82FD2-F864-2E4E-ACF0-2DBC196A7066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48075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E82FD2-F864-2E4E-ACF0-2DBC196A7066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68230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>
              <a:buFont typeface="Arial" panose="020B0604020202020204" pitchFamily="34" charset="0"/>
              <a:buChar char="•"/>
            </a:pPr>
            <a:r>
              <a:rPr lang="en-US" dirty="0"/>
              <a:t>“I struggled with racialization, wishing to escape the box society forced me into. Seeing loved ones divided broke my heart. But through Christ and Mason’s ideas, I found hope for a raceless future.”</a:t>
            </a:r>
          </a:p>
          <a:p>
            <a:pPr rtl="0">
              <a:buFont typeface="Arial" panose="020B0604020202020204" pitchFamily="34" charset="0"/>
              <a:buChar char="•"/>
            </a:pPr>
            <a:r>
              <a:rPr lang="en-US" dirty="0"/>
              <a:t>Invite attendees to share their stories in discussions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E82FD2-F864-2E4E-ACF0-2DBC196A7066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52669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E82FD2-F864-2E4E-ACF0-2DBC196A7066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6361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963ED7B-F282-42DA-DF6C-E1A22A0963AD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5861535" y="0"/>
            <a:ext cx="1556021" cy="646938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3E5A8C65-DAAF-1BA1-B402-11FC946C60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flipH="1">
            <a:off x="0" y="0"/>
            <a:ext cx="7024495" cy="6858000"/>
          </a:xfrm>
          <a:custGeom>
            <a:avLst/>
            <a:gdLst>
              <a:gd name="connsiteX0" fmla="*/ 7024495 w 7024495"/>
              <a:gd name="connsiteY0" fmla="*/ 0 h 6858000"/>
              <a:gd name="connsiteX1" fmla="*/ 1701752 w 7024495"/>
              <a:gd name="connsiteY1" fmla="*/ 0 h 6858000"/>
              <a:gd name="connsiteX2" fmla="*/ 0 w 7024495"/>
              <a:gd name="connsiteY2" fmla="*/ 6837396 h 6858000"/>
              <a:gd name="connsiteX3" fmla="*/ 0 w 7024495"/>
              <a:gd name="connsiteY3" fmla="*/ 6858000 h 6858000"/>
              <a:gd name="connsiteX4" fmla="*/ 7024495 w 7024495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24495" h="6858000">
                <a:moveTo>
                  <a:pt x="7024495" y="0"/>
                </a:moveTo>
                <a:lnTo>
                  <a:pt x="1701752" y="0"/>
                </a:lnTo>
                <a:lnTo>
                  <a:pt x="0" y="6837396"/>
                </a:lnTo>
                <a:lnTo>
                  <a:pt x="0" y="6858000"/>
                </a:lnTo>
                <a:lnTo>
                  <a:pt x="7024495" y="6858000"/>
                </a:lnTo>
                <a:close/>
              </a:path>
            </a:pathLst>
          </a:custGeom>
        </p:spPr>
        <p:txBody>
          <a:bodyPr wrap="square" anchor="t">
            <a:noAutofit/>
          </a:bodyPr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D181CB1F-4A11-0F01-BFFC-C34C900A30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8706" y="2456733"/>
            <a:ext cx="8124873" cy="1639939"/>
          </a:xfrm>
          <a:custGeom>
            <a:avLst/>
            <a:gdLst>
              <a:gd name="connsiteX0" fmla="*/ 0 w 8124873"/>
              <a:gd name="connsiteY0" fmla="*/ 0 h 1639939"/>
              <a:gd name="connsiteX1" fmla="*/ 7391297 w 8124873"/>
              <a:gd name="connsiteY1" fmla="*/ 0 h 1639939"/>
              <a:gd name="connsiteX2" fmla="*/ 7794750 w 8124873"/>
              <a:gd name="connsiteY2" fmla="*/ 0 h 1639939"/>
              <a:gd name="connsiteX3" fmla="*/ 8124873 w 8124873"/>
              <a:gd name="connsiteY3" fmla="*/ 0 h 1639939"/>
              <a:gd name="connsiteX4" fmla="*/ 8124873 w 8124873"/>
              <a:gd name="connsiteY4" fmla="*/ 1639939 h 1639939"/>
              <a:gd name="connsiteX5" fmla="*/ 7391297 w 8124873"/>
              <a:gd name="connsiteY5" fmla="*/ 1639939 h 1639939"/>
              <a:gd name="connsiteX6" fmla="*/ 7391297 w 8124873"/>
              <a:gd name="connsiteY6" fmla="*/ 1639938 h 1639939"/>
              <a:gd name="connsiteX7" fmla="*/ 318542 w 8124873"/>
              <a:gd name="connsiteY7" fmla="*/ 1639938 h 1639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24873" h="1639939">
                <a:moveTo>
                  <a:pt x="0" y="0"/>
                </a:moveTo>
                <a:lnTo>
                  <a:pt x="7391297" y="0"/>
                </a:lnTo>
                <a:lnTo>
                  <a:pt x="7794750" y="0"/>
                </a:lnTo>
                <a:lnTo>
                  <a:pt x="8124873" y="0"/>
                </a:lnTo>
                <a:lnTo>
                  <a:pt x="8124873" y="1639939"/>
                </a:lnTo>
                <a:lnTo>
                  <a:pt x="7391297" y="1639939"/>
                </a:lnTo>
                <a:lnTo>
                  <a:pt x="7391297" y="1639938"/>
                </a:lnTo>
                <a:lnTo>
                  <a:pt x="318542" y="1639938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320040" rIns="914400">
            <a:noAutofit/>
          </a:bodyPr>
          <a:lstStyle>
            <a:lvl1pPr algn="r">
              <a:defRPr sz="3200" cap="all" spc="3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43800" y="4398264"/>
            <a:ext cx="3913632" cy="2066544"/>
          </a:xfrm>
        </p:spPr>
        <p:txBody>
          <a:bodyPr>
            <a:normAutofit/>
          </a:bodyPr>
          <a:lstStyle>
            <a:lvl1pPr marL="0" indent="0" algn="r">
              <a:buNone/>
              <a:defRPr sz="2400" spc="140" baseline="0">
                <a:solidFill>
                  <a:schemeClr val="tx2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3317026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,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772D93E-C550-4461-E6B7-EBCA7CAEC8DF}"/>
              </a:ext>
            </a:extLst>
          </p:cNvPr>
          <p:cNvCxnSpPr>
            <a:cxnSpLocks/>
          </p:cNvCxnSpPr>
          <p:nvPr userDrawn="1"/>
        </p:nvCxnSpPr>
        <p:spPr>
          <a:xfrm rot="10800000" flipV="1">
            <a:off x="0" y="0"/>
            <a:ext cx="1006763" cy="3451413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21">
            <a:extLst>
              <a:ext uri="{FF2B5EF4-FFF2-40B4-BE49-F238E27FC236}">
                <a16:creationId xmlns:a16="http://schemas.microsoft.com/office/drawing/2014/main" id="{3A7F7468-D0CF-4B30-965A-D9066D6C28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10" y="824686"/>
            <a:ext cx="7154158" cy="1632045"/>
          </a:xfrm>
          <a:custGeom>
            <a:avLst/>
            <a:gdLst>
              <a:gd name="connsiteX0" fmla="*/ 408011 w 7242048"/>
              <a:gd name="connsiteY0" fmla="*/ 0 h 1632045"/>
              <a:gd name="connsiteX1" fmla="*/ 7242048 w 7242048"/>
              <a:gd name="connsiteY1" fmla="*/ 0 h 1632045"/>
              <a:gd name="connsiteX2" fmla="*/ 6834037 w 7242048"/>
              <a:gd name="connsiteY2" fmla="*/ 1632044 h 1632045"/>
              <a:gd name="connsiteX3" fmla="*/ 826338 w 7242048"/>
              <a:gd name="connsiteY3" fmla="*/ 1632044 h 1632045"/>
              <a:gd name="connsiteX4" fmla="*/ 826338 w 7242048"/>
              <a:gd name="connsiteY4" fmla="*/ 1632045 h 1632045"/>
              <a:gd name="connsiteX5" fmla="*/ 0 w 7242048"/>
              <a:gd name="connsiteY5" fmla="*/ 1632045 h 1632045"/>
              <a:gd name="connsiteX6" fmla="*/ 0 w 7242048"/>
              <a:gd name="connsiteY6" fmla="*/ 1632044 h 1632045"/>
              <a:gd name="connsiteX7" fmla="*/ 0 w 7242048"/>
              <a:gd name="connsiteY7" fmla="*/ 1 h 1632045"/>
              <a:gd name="connsiteX8" fmla="*/ 408011 w 7242048"/>
              <a:gd name="connsiteY8" fmla="*/ 1 h 1632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242048" h="1632045">
                <a:moveTo>
                  <a:pt x="408011" y="0"/>
                </a:moveTo>
                <a:lnTo>
                  <a:pt x="7242048" y="0"/>
                </a:lnTo>
                <a:lnTo>
                  <a:pt x="6834037" y="1632044"/>
                </a:lnTo>
                <a:lnTo>
                  <a:pt x="826338" y="1632044"/>
                </a:lnTo>
                <a:lnTo>
                  <a:pt x="826338" y="1632045"/>
                </a:lnTo>
                <a:lnTo>
                  <a:pt x="0" y="1632045"/>
                </a:lnTo>
                <a:lnTo>
                  <a:pt x="0" y="1632044"/>
                </a:lnTo>
                <a:lnTo>
                  <a:pt x="0" y="1"/>
                </a:lnTo>
                <a:lnTo>
                  <a:pt x="408011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914400" rIns="0" anchor="ctr">
            <a:noAutofit/>
          </a:bodyPr>
          <a:lstStyle>
            <a:lvl1pPr algn="l">
              <a:lnSpc>
                <a:spcPct val="100000"/>
              </a:lnSpc>
              <a:defRPr sz="3200" cap="all" spc="300" baseline="0">
                <a:solidFill>
                  <a:schemeClr val="bg1"/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8" name="Content Placeholder 27">
            <a:extLst>
              <a:ext uri="{FF2B5EF4-FFF2-40B4-BE49-F238E27FC236}">
                <a16:creationId xmlns:a16="http://schemas.microsoft.com/office/drawing/2014/main" id="{F44119C9-6F5C-7546-AD19-0BF20ADDC75A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955280" y="822960"/>
            <a:ext cx="3447288" cy="1636776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1800" b="0" i="0" cap="none" spc="100" baseline="0">
                <a:solidFill>
                  <a:schemeClr val="tx1"/>
                </a:solidFill>
              </a:defRPr>
            </a:lvl1pPr>
            <a:lvl2pPr marL="0" indent="0" algn="l">
              <a:lnSpc>
                <a:spcPct val="90000"/>
              </a:lnSpc>
              <a:spcBef>
                <a:spcPts val="1000"/>
              </a:spcBef>
              <a:buNone/>
              <a:defRPr sz="1800" spc="100">
                <a:solidFill>
                  <a:schemeClr val="tx1"/>
                </a:solidFill>
              </a:defRPr>
            </a:lvl2pPr>
            <a:lvl3pPr marL="283464" indent="-283464" algn="l">
              <a:lnSpc>
                <a:spcPct val="90000"/>
              </a:lnSpc>
              <a:spcBef>
                <a:spcPts val="1000"/>
              </a:spcBef>
              <a:defRPr sz="1800" spc="100">
                <a:solidFill>
                  <a:schemeClr val="tx1"/>
                </a:solidFill>
              </a:defRPr>
            </a:lvl3pPr>
            <a:lvl4pPr marL="1097280" indent="-347472" algn="l">
              <a:lnSpc>
                <a:spcPct val="100000"/>
              </a:lnSpc>
              <a:defRPr sz="1600">
                <a:solidFill>
                  <a:schemeClr val="tx1"/>
                </a:solidFill>
              </a:defRPr>
            </a:lvl4pPr>
            <a:lvl5pPr marL="1463040" indent="-347472" algn="l">
              <a:lnSpc>
                <a:spcPct val="100000"/>
              </a:lnSpc>
              <a:defRPr sz="16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Content Placeholder 27">
            <a:extLst>
              <a:ext uri="{FF2B5EF4-FFF2-40B4-BE49-F238E27FC236}">
                <a16:creationId xmlns:a16="http://schemas.microsoft.com/office/drawing/2014/main" id="{2050A67D-B2BA-336A-36B8-35D283DEAD58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40080" y="2834640"/>
            <a:ext cx="10963656" cy="3364992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1800" b="1"/>
            </a:lvl1pPr>
            <a:lvl2pPr marL="283464" indent="-283464">
              <a:lnSpc>
                <a:spcPct val="100000"/>
              </a:lnSpc>
              <a:spcBef>
                <a:spcPts val="1000"/>
              </a:spcBef>
              <a:defRPr sz="1800"/>
            </a:lvl2pPr>
            <a:lvl3pPr marL="548640" indent="-283464">
              <a:lnSpc>
                <a:spcPct val="100000"/>
              </a:lnSpc>
              <a:defRPr sz="1600"/>
            </a:lvl3pPr>
            <a:lvl4pPr marL="822960" indent="-283464">
              <a:lnSpc>
                <a:spcPct val="100000"/>
              </a:lnSpc>
              <a:defRPr sz="1600"/>
            </a:lvl4pPr>
            <a:lvl5pPr marL="1097280" indent="-283464">
              <a:lnSpc>
                <a:spcPct val="100000"/>
              </a:lnSpc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383A65A-D347-71C9-F4A2-8F5D4497FD4D}"/>
              </a:ext>
            </a:extLst>
          </p:cNvPr>
          <p:cNvCxnSpPr>
            <a:cxnSpLocks/>
          </p:cNvCxnSpPr>
          <p:nvPr userDrawn="1"/>
        </p:nvCxnSpPr>
        <p:spPr>
          <a:xfrm flipH="1">
            <a:off x="10402380" y="745435"/>
            <a:ext cx="1783010" cy="6112565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4A08CD67-7152-A02B-8A2F-B44E9CCAD7F9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20XX</a:t>
            </a:r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341E31B1-712C-1978-83E4-9E3ECD078436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9D591037-E4B7-3E09-BA80-2781FA313B2B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017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5DB38D4-7FDC-CF1E-11BB-77F17318EA0F}"/>
              </a:ext>
            </a:extLst>
          </p:cNvPr>
          <p:cNvCxnSpPr>
            <a:cxnSpLocks/>
          </p:cNvCxnSpPr>
          <p:nvPr userDrawn="1"/>
        </p:nvCxnSpPr>
        <p:spPr>
          <a:xfrm>
            <a:off x="11358643" y="-1"/>
            <a:ext cx="815945" cy="2658258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itle 24">
            <a:extLst>
              <a:ext uri="{FF2B5EF4-FFF2-40B4-BE49-F238E27FC236}">
                <a16:creationId xmlns:a16="http://schemas.microsoft.com/office/drawing/2014/main" id="{DD9C70C7-DFF6-E2A2-DE7B-BC92ABB791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24684"/>
            <a:ext cx="11605600" cy="1639937"/>
          </a:xfrm>
          <a:custGeom>
            <a:avLst/>
            <a:gdLst>
              <a:gd name="connsiteX0" fmla="*/ 0 w 11605600"/>
              <a:gd name="connsiteY0" fmla="*/ 0 h 1639937"/>
              <a:gd name="connsiteX1" fmla="*/ 11094087 w 11605600"/>
              <a:gd name="connsiteY1" fmla="*/ 0 h 1639937"/>
              <a:gd name="connsiteX2" fmla="*/ 11605600 w 11605600"/>
              <a:gd name="connsiteY2" fmla="*/ 1639937 h 1639937"/>
              <a:gd name="connsiteX3" fmla="*/ 0 w 11605600"/>
              <a:gd name="connsiteY3" fmla="*/ 1639937 h 1639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05600" h="1639937">
                <a:moveTo>
                  <a:pt x="0" y="0"/>
                </a:moveTo>
                <a:lnTo>
                  <a:pt x="11094087" y="0"/>
                </a:lnTo>
                <a:lnTo>
                  <a:pt x="11605600" y="1639937"/>
                </a:lnTo>
                <a:lnTo>
                  <a:pt x="0" y="1639937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914400">
            <a:noAutofit/>
          </a:bodyPr>
          <a:lstStyle>
            <a:lvl1pPr>
              <a:defRPr sz="3200" cap="all" spc="3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9" name="Content Placeholder 27">
            <a:extLst>
              <a:ext uri="{FF2B5EF4-FFF2-40B4-BE49-F238E27FC236}">
                <a16:creationId xmlns:a16="http://schemas.microsoft.com/office/drawing/2014/main" id="{2050A67D-B2BA-336A-36B8-35D283DEAD58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40080" y="2834640"/>
            <a:ext cx="10963656" cy="3364992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1800" b="1"/>
            </a:lvl1pPr>
            <a:lvl2pPr marL="283464" indent="-283464">
              <a:lnSpc>
                <a:spcPct val="100000"/>
              </a:lnSpc>
              <a:spcBef>
                <a:spcPts val="1000"/>
              </a:spcBef>
              <a:defRPr sz="1800"/>
            </a:lvl2pPr>
            <a:lvl3pPr marL="548640" indent="-283464">
              <a:lnSpc>
                <a:spcPct val="100000"/>
              </a:lnSpc>
              <a:defRPr sz="1600"/>
            </a:lvl3pPr>
            <a:lvl4pPr marL="822960" indent="-283464">
              <a:lnSpc>
                <a:spcPct val="100000"/>
              </a:lnSpc>
              <a:defRPr sz="1600"/>
            </a:lvl4pPr>
            <a:lvl5pPr marL="1097280" indent="-283464">
              <a:lnSpc>
                <a:spcPct val="100000"/>
              </a:lnSpc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7" name="Date Placeholder 26">
            <a:extLst>
              <a:ext uri="{FF2B5EF4-FFF2-40B4-BE49-F238E27FC236}">
                <a16:creationId xmlns:a16="http://schemas.microsoft.com/office/drawing/2014/main" id="{DA7886EF-42A0-8181-94BD-571DD643FAE5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20XX</a:t>
            </a:r>
            <a:endParaRPr lang="en-US" dirty="0"/>
          </a:p>
        </p:txBody>
      </p:sp>
      <p:sp>
        <p:nvSpPr>
          <p:cNvPr id="28" name="Footer Placeholder 27">
            <a:extLst>
              <a:ext uri="{FF2B5EF4-FFF2-40B4-BE49-F238E27FC236}">
                <a16:creationId xmlns:a16="http://schemas.microsoft.com/office/drawing/2014/main" id="{F0088F06-F129-FC4D-62B9-F84E6E9D71FD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30" name="Slide Number Placeholder 29">
            <a:extLst>
              <a:ext uri="{FF2B5EF4-FFF2-40B4-BE49-F238E27FC236}">
                <a16:creationId xmlns:a16="http://schemas.microsoft.com/office/drawing/2014/main" id="{FD5AF822-23A2-2003-F247-1F8A8971B63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7095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dark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23">
            <a:extLst>
              <a:ext uri="{FF2B5EF4-FFF2-40B4-BE49-F238E27FC236}">
                <a16:creationId xmlns:a16="http://schemas.microsoft.com/office/drawing/2014/main" id="{858662D7-CF46-F937-6492-FE3D6164B0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864409"/>
            <a:ext cx="10308779" cy="1639937"/>
          </a:xfrm>
          <a:custGeom>
            <a:avLst/>
            <a:gdLst>
              <a:gd name="connsiteX0" fmla="*/ 0 w 10191549"/>
              <a:gd name="connsiteY0" fmla="*/ 0 h 1639937"/>
              <a:gd name="connsiteX1" fmla="*/ 135109 w 10191549"/>
              <a:gd name="connsiteY1" fmla="*/ 0 h 1639937"/>
              <a:gd name="connsiteX2" fmla="*/ 826338 w 10191549"/>
              <a:gd name="connsiteY2" fmla="*/ 0 h 1639937"/>
              <a:gd name="connsiteX3" fmla="*/ 9743633 w 10191549"/>
              <a:gd name="connsiteY3" fmla="*/ 0 h 1639937"/>
              <a:gd name="connsiteX4" fmla="*/ 10191549 w 10191549"/>
              <a:gd name="connsiteY4" fmla="*/ 1639937 h 1639937"/>
              <a:gd name="connsiteX5" fmla="*/ 826338 w 10191549"/>
              <a:gd name="connsiteY5" fmla="*/ 1639937 h 1639937"/>
              <a:gd name="connsiteX6" fmla="*/ 583025 w 10191549"/>
              <a:gd name="connsiteY6" fmla="*/ 1639937 h 1639937"/>
              <a:gd name="connsiteX7" fmla="*/ 0 w 10191549"/>
              <a:gd name="connsiteY7" fmla="*/ 1639937 h 1639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91549" h="1639937">
                <a:moveTo>
                  <a:pt x="0" y="0"/>
                </a:moveTo>
                <a:lnTo>
                  <a:pt x="135109" y="0"/>
                </a:lnTo>
                <a:lnTo>
                  <a:pt x="826338" y="0"/>
                </a:lnTo>
                <a:lnTo>
                  <a:pt x="9743633" y="0"/>
                </a:lnTo>
                <a:lnTo>
                  <a:pt x="10191549" y="1639937"/>
                </a:lnTo>
                <a:lnTo>
                  <a:pt x="826338" y="1639937"/>
                </a:lnTo>
                <a:lnTo>
                  <a:pt x="583025" y="1639937"/>
                </a:lnTo>
                <a:lnTo>
                  <a:pt x="0" y="1639937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914400" rIns="274320" anchor="ctr">
            <a:noAutofit/>
          </a:bodyPr>
          <a:lstStyle>
            <a:lvl1pPr algn="l">
              <a:defRPr sz="3200" cap="all" spc="300" baseline="0">
                <a:solidFill>
                  <a:schemeClr val="accent2"/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11" name="Content Placeholder 27">
            <a:extLst>
              <a:ext uri="{FF2B5EF4-FFF2-40B4-BE49-F238E27FC236}">
                <a16:creationId xmlns:a16="http://schemas.microsoft.com/office/drawing/2014/main" id="{4029C93B-5794-90B2-3E4E-BDE0F550768E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22960" y="2807208"/>
            <a:ext cx="2962656" cy="3191256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1800" b="1" cap="all" spc="1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Bef>
                <a:spcPts val="1000"/>
              </a:spcBef>
              <a:buFont typeface="+mj-lt"/>
              <a:buNone/>
              <a:defRPr sz="1800" spc="100">
                <a:solidFill>
                  <a:schemeClr val="bg1"/>
                </a:solidFill>
              </a:defRPr>
            </a:lvl2pPr>
            <a:lvl3pPr marL="283464" indent="-283464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100">
                <a:solidFill>
                  <a:schemeClr val="bg1"/>
                </a:solidFill>
              </a:defRPr>
            </a:lvl3pPr>
            <a:lvl4pPr marL="548640" indent="-283464">
              <a:lnSpc>
                <a:spcPct val="100000"/>
              </a:lnSpc>
              <a:buFont typeface="Arial" panose="020B0604020202020204" pitchFamily="34" charset="0"/>
              <a:buChar char="•"/>
              <a:defRPr sz="1600" spc="100">
                <a:solidFill>
                  <a:schemeClr val="bg1"/>
                </a:solidFill>
              </a:defRPr>
            </a:lvl4pPr>
            <a:lvl5pPr marL="825246" indent="-285750">
              <a:lnSpc>
                <a:spcPct val="100000"/>
              </a:lnSpc>
              <a:buFont typeface="Arial" panose="020B0604020202020204" pitchFamily="34" charset="0"/>
              <a:buChar char="•"/>
              <a:defRPr sz="1600" spc="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27">
            <a:extLst>
              <a:ext uri="{FF2B5EF4-FFF2-40B4-BE49-F238E27FC236}">
                <a16:creationId xmlns:a16="http://schemas.microsoft.com/office/drawing/2014/main" id="{BC942EEA-C86E-05B1-BF5C-6F13A52F5BDB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526280" y="2807208"/>
            <a:ext cx="5870448" cy="3776472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1800" b="1" cap="all" spc="1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Bef>
                <a:spcPts val="1000"/>
              </a:spcBef>
              <a:buNone/>
              <a:defRPr sz="1800" spc="100">
                <a:solidFill>
                  <a:schemeClr val="bg1"/>
                </a:solidFill>
              </a:defRPr>
            </a:lvl2pPr>
            <a:lvl3pPr marL="283464" indent="-283464">
              <a:lnSpc>
                <a:spcPct val="100000"/>
              </a:lnSpc>
              <a:spcBef>
                <a:spcPts val="1000"/>
              </a:spcBef>
              <a:defRPr sz="1800" spc="100">
                <a:solidFill>
                  <a:schemeClr val="bg1"/>
                </a:solidFill>
              </a:defRPr>
            </a:lvl3pPr>
            <a:lvl4pPr marL="548640" indent="-283464">
              <a:lnSpc>
                <a:spcPct val="100000"/>
              </a:lnSpc>
              <a:defRPr sz="1600" spc="100">
                <a:solidFill>
                  <a:schemeClr val="bg1"/>
                </a:solidFill>
              </a:defRPr>
            </a:lvl4pPr>
            <a:lvl5pPr marL="822960" indent="-283464">
              <a:lnSpc>
                <a:spcPct val="100000"/>
              </a:lnSpc>
              <a:defRPr sz="1600" spc="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27B84AAD-AEFA-72DF-A9D3-B05DB73AA347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10390909" y="0"/>
            <a:ext cx="1801091" cy="563784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5647ABC-651C-24EE-FF93-479691A878C2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0" y="3641100"/>
            <a:ext cx="1269089" cy="32169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24174A-AF61-B3ED-D2D3-D4907E76EFD6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D7635B1-52DB-F4F3-C150-16E791979B6B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3BE7E41-6985-1806-6624-980D9A9DCBF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85092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2AF3450-104B-47D0-B01B-DC08566F9D2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686175" y="0"/>
            <a:ext cx="8505825" cy="6858000"/>
          </a:xfrm>
          <a:custGeom>
            <a:avLst/>
            <a:gdLst>
              <a:gd name="connsiteX0" fmla="*/ 1701752 w 8505825"/>
              <a:gd name="connsiteY0" fmla="*/ 0 h 6858000"/>
              <a:gd name="connsiteX1" fmla="*/ 8505825 w 8505825"/>
              <a:gd name="connsiteY1" fmla="*/ 0 h 6858000"/>
              <a:gd name="connsiteX2" fmla="*/ 8505825 w 8505825"/>
              <a:gd name="connsiteY2" fmla="*/ 6858000 h 6858000"/>
              <a:gd name="connsiteX3" fmla="*/ 0 w 8505825"/>
              <a:gd name="connsiteY3" fmla="*/ 6858000 h 6858000"/>
              <a:gd name="connsiteX4" fmla="*/ 0 w 8505825"/>
              <a:gd name="connsiteY4" fmla="*/ 683739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05825" h="6858000">
                <a:moveTo>
                  <a:pt x="1701752" y="0"/>
                </a:moveTo>
                <a:lnTo>
                  <a:pt x="8505825" y="0"/>
                </a:lnTo>
                <a:lnTo>
                  <a:pt x="8505825" y="6858000"/>
                </a:lnTo>
                <a:lnTo>
                  <a:pt x="0" y="6858000"/>
                </a:lnTo>
                <a:lnTo>
                  <a:pt x="0" y="683739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48883C19-EC0B-F5B5-3520-45CB80393E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79635"/>
            <a:ext cx="8261729" cy="1639938"/>
          </a:xfrm>
          <a:custGeom>
            <a:avLst/>
            <a:gdLst>
              <a:gd name="connsiteX0" fmla="*/ 0 w 8353169"/>
              <a:gd name="connsiteY0" fmla="*/ 0 h 1639938"/>
              <a:gd name="connsiteX1" fmla="*/ 693683 w 8353169"/>
              <a:gd name="connsiteY1" fmla="*/ 0 h 1639938"/>
              <a:gd name="connsiteX2" fmla="*/ 826338 w 8353169"/>
              <a:gd name="connsiteY2" fmla="*/ 0 h 1639938"/>
              <a:gd name="connsiteX3" fmla="*/ 8353169 w 8353169"/>
              <a:gd name="connsiteY3" fmla="*/ 0 h 1639938"/>
              <a:gd name="connsiteX4" fmla="*/ 8049138 w 8353169"/>
              <a:gd name="connsiteY4" fmla="*/ 1639938 h 1639938"/>
              <a:gd name="connsiteX5" fmla="*/ 826338 w 8353169"/>
              <a:gd name="connsiteY5" fmla="*/ 1639938 h 1639938"/>
              <a:gd name="connsiteX6" fmla="*/ 693683 w 8353169"/>
              <a:gd name="connsiteY6" fmla="*/ 1639938 h 1639938"/>
              <a:gd name="connsiteX7" fmla="*/ 0 w 8353169"/>
              <a:gd name="connsiteY7" fmla="*/ 1639938 h 1639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53169" h="1639938">
                <a:moveTo>
                  <a:pt x="0" y="0"/>
                </a:moveTo>
                <a:lnTo>
                  <a:pt x="693683" y="0"/>
                </a:lnTo>
                <a:lnTo>
                  <a:pt x="826338" y="0"/>
                </a:lnTo>
                <a:lnTo>
                  <a:pt x="8353169" y="0"/>
                </a:lnTo>
                <a:lnTo>
                  <a:pt x="8049138" y="1639938"/>
                </a:lnTo>
                <a:lnTo>
                  <a:pt x="826338" y="1639938"/>
                </a:lnTo>
                <a:lnTo>
                  <a:pt x="693683" y="1639938"/>
                </a:lnTo>
                <a:lnTo>
                  <a:pt x="0" y="1639938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914400">
            <a:noAutofit/>
          </a:bodyPr>
          <a:lstStyle>
            <a:lvl1pPr>
              <a:defRPr sz="3600" cap="all" spc="3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3816" y="2907792"/>
            <a:ext cx="2952599" cy="1781642"/>
          </a:xfrm>
        </p:spPr>
        <p:txBody>
          <a:bodyPr>
            <a:normAutofit/>
          </a:bodyPr>
          <a:lstStyle>
            <a:lvl1pPr marL="0" indent="0" algn="l">
              <a:buNone/>
              <a:defRPr sz="1800" spc="100" baseline="0">
                <a:solidFill>
                  <a:schemeClr val="tx2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45B022C-E8CF-07D5-65AC-D3D3D5CC77A3}"/>
              </a:ext>
            </a:extLst>
          </p:cNvPr>
          <p:cNvCxnSpPr>
            <a:cxnSpLocks/>
          </p:cNvCxnSpPr>
          <p:nvPr userDrawn="1"/>
        </p:nvCxnSpPr>
        <p:spPr>
          <a:xfrm flipH="1">
            <a:off x="3868615" y="0"/>
            <a:ext cx="1000226" cy="4036291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1045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3411815-04EC-3B42-4164-952C53388853}"/>
              </a:ext>
            </a:extLst>
          </p:cNvPr>
          <p:cNvCxnSpPr>
            <a:cxnSpLocks/>
          </p:cNvCxnSpPr>
          <p:nvPr userDrawn="1"/>
        </p:nvCxnSpPr>
        <p:spPr>
          <a:xfrm flipV="1">
            <a:off x="4525226" y="0"/>
            <a:ext cx="826338" cy="3452747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itle 31">
            <a:extLst>
              <a:ext uri="{FF2B5EF4-FFF2-40B4-BE49-F238E27FC236}">
                <a16:creationId xmlns:a16="http://schemas.microsoft.com/office/drawing/2014/main" id="{F6C27894-E7FC-B60E-EF80-41F0D47C64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824686"/>
            <a:ext cx="7242048" cy="1632045"/>
          </a:xfrm>
          <a:custGeom>
            <a:avLst/>
            <a:gdLst>
              <a:gd name="connsiteX0" fmla="*/ 408011 w 7242048"/>
              <a:gd name="connsiteY0" fmla="*/ 0 h 1632045"/>
              <a:gd name="connsiteX1" fmla="*/ 7242048 w 7242048"/>
              <a:gd name="connsiteY1" fmla="*/ 0 h 1632045"/>
              <a:gd name="connsiteX2" fmla="*/ 6834037 w 7242048"/>
              <a:gd name="connsiteY2" fmla="*/ 1632044 h 1632045"/>
              <a:gd name="connsiteX3" fmla="*/ 826338 w 7242048"/>
              <a:gd name="connsiteY3" fmla="*/ 1632044 h 1632045"/>
              <a:gd name="connsiteX4" fmla="*/ 826338 w 7242048"/>
              <a:gd name="connsiteY4" fmla="*/ 1632045 h 1632045"/>
              <a:gd name="connsiteX5" fmla="*/ 0 w 7242048"/>
              <a:gd name="connsiteY5" fmla="*/ 1632045 h 1632045"/>
              <a:gd name="connsiteX6" fmla="*/ 0 w 7242048"/>
              <a:gd name="connsiteY6" fmla="*/ 1632044 h 1632045"/>
              <a:gd name="connsiteX7" fmla="*/ 0 w 7242048"/>
              <a:gd name="connsiteY7" fmla="*/ 1 h 1632045"/>
              <a:gd name="connsiteX8" fmla="*/ 408011 w 7242048"/>
              <a:gd name="connsiteY8" fmla="*/ 1 h 1632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242048" h="1632045">
                <a:moveTo>
                  <a:pt x="408011" y="0"/>
                </a:moveTo>
                <a:lnTo>
                  <a:pt x="7242048" y="0"/>
                </a:lnTo>
                <a:lnTo>
                  <a:pt x="6834037" y="1632044"/>
                </a:lnTo>
                <a:lnTo>
                  <a:pt x="826338" y="1632044"/>
                </a:lnTo>
                <a:lnTo>
                  <a:pt x="826338" y="1632045"/>
                </a:lnTo>
                <a:lnTo>
                  <a:pt x="0" y="1632045"/>
                </a:lnTo>
                <a:lnTo>
                  <a:pt x="0" y="1632044"/>
                </a:lnTo>
                <a:lnTo>
                  <a:pt x="0" y="1"/>
                </a:lnTo>
                <a:lnTo>
                  <a:pt x="408011" y="1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914400" anchor="ctr">
            <a:noAutofit/>
          </a:bodyPr>
          <a:lstStyle>
            <a:lvl1pPr algn="l">
              <a:defRPr sz="3200" cap="all" spc="3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B641A16B-3688-D842-92F4-5D2C281153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0392" y="2770632"/>
            <a:ext cx="3383280" cy="3539265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1800" spc="100" baseline="0">
                <a:solidFill>
                  <a:schemeClr val="tx2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665CDB64-A6D6-6F40-CFD6-29E72D8ABDC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15032" y="0"/>
            <a:ext cx="7876033" cy="6858000"/>
          </a:xfrm>
          <a:custGeom>
            <a:avLst/>
            <a:gdLst>
              <a:gd name="connsiteX0" fmla="*/ 1579547 w 7876033"/>
              <a:gd name="connsiteY0" fmla="*/ 0 h 6858000"/>
              <a:gd name="connsiteX1" fmla="*/ 7876033 w 7876033"/>
              <a:gd name="connsiteY1" fmla="*/ 0 h 6858000"/>
              <a:gd name="connsiteX2" fmla="*/ 7876033 w 7876033"/>
              <a:gd name="connsiteY2" fmla="*/ 6858000 h 6858000"/>
              <a:gd name="connsiteX3" fmla="*/ 0 w 7876033"/>
              <a:gd name="connsiteY3" fmla="*/ 6858000 h 6858000"/>
              <a:gd name="connsiteX4" fmla="*/ 1013709 w 7876033"/>
              <a:gd name="connsiteY4" fmla="*/ 2456730 h 6858000"/>
              <a:gd name="connsiteX5" fmla="*/ 2519005 w 7876033"/>
              <a:gd name="connsiteY5" fmla="*/ 2456730 h 6858000"/>
              <a:gd name="connsiteX6" fmla="*/ 2927016 w 7876033"/>
              <a:gd name="connsiteY6" fmla="*/ 824686 h 6858000"/>
              <a:gd name="connsiteX7" fmla="*/ 1389604 w 7876033"/>
              <a:gd name="connsiteY7" fmla="*/ 82468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76033" h="6858000">
                <a:moveTo>
                  <a:pt x="1579547" y="0"/>
                </a:moveTo>
                <a:lnTo>
                  <a:pt x="7876033" y="0"/>
                </a:lnTo>
                <a:lnTo>
                  <a:pt x="7876033" y="6858000"/>
                </a:lnTo>
                <a:lnTo>
                  <a:pt x="0" y="6858000"/>
                </a:lnTo>
                <a:lnTo>
                  <a:pt x="1013709" y="2456730"/>
                </a:lnTo>
                <a:lnTo>
                  <a:pt x="2519005" y="2456730"/>
                </a:lnTo>
                <a:lnTo>
                  <a:pt x="2927016" y="824686"/>
                </a:lnTo>
                <a:lnTo>
                  <a:pt x="1389604" y="824686"/>
                </a:lnTo>
                <a:close/>
              </a:path>
            </a:pathLst>
          </a:custGeom>
        </p:spPr>
        <p:txBody>
          <a:bodyPr wrap="square" anchor="t">
            <a:noAutofit/>
          </a:bodyPr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33" name="Date Placeholder 32">
            <a:extLst>
              <a:ext uri="{FF2B5EF4-FFF2-40B4-BE49-F238E27FC236}">
                <a16:creationId xmlns:a16="http://schemas.microsoft.com/office/drawing/2014/main" id="{0C50E73C-A08D-5560-7A59-B04AB6C271CF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/>
              <a:t>20XX</a:t>
            </a:r>
            <a:endParaRPr lang="en-US" dirty="0"/>
          </a:p>
        </p:txBody>
      </p:sp>
      <p:sp>
        <p:nvSpPr>
          <p:cNvPr id="34" name="Footer Placeholder 33">
            <a:extLst>
              <a:ext uri="{FF2B5EF4-FFF2-40B4-BE49-F238E27FC236}">
                <a16:creationId xmlns:a16="http://schemas.microsoft.com/office/drawing/2014/main" id="{66C42DAA-CA98-405C-5B3D-03942AF608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35" name="Slide Number Placeholder 34">
            <a:extLst>
              <a:ext uri="{FF2B5EF4-FFF2-40B4-BE49-F238E27FC236}">
                <a16:creationId xmlns:a16="http://schemas.microsoft.com/office/drawing/2014/main" id="{04230E47-E1DF-D844-BA20-327CF9A268F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2271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DAAD1A05-EA94-DECA-8016-0944B51494F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96004" y="0"/>
            <a:ext cx="10585637" cy="6858000"/>
          </a:xfrm>
          <a:custGeom>
            <a:avLst/>
            <a:gdLst>
              <a:gd name="connsiteX0" fmla="*/ 0 w 10585637"/>
              <a:gd name="connsiteY0" fmla="*/ 0 h 6858000"/>
              <a:gd name="connsiteX1" fmla="*/ 8457914 w 10585637"/>
              <a:gd name="connsiteY1" fmla="*/ 0 h 6858000"/>
              <a:gd name="connsiteX2" fmla="*/ 10585637 w 10585637"/>
              <a:gd name="connsiteY2" fmla="*/ 6858000 h 6858000"/>
              <a:gd name="connsiteX3" fmla="*/ 2134498 w 10585637"/>
              <a:gd name="connsiteY3" fmla="*/ 6858000 h 6858000"/>
              <a:gd name="connsiteX4" fmla="*/ 0 w 10585637"/>
              <a:gd name="connsiteY4" fmla="*/ 147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85637" h="6858000">
                <a:moveTo>
                  <a:pt x="0" y="0"/>
                </a:moveTo>
                <a:lnTo>
                  <a:pt x="8457914" y="0"/>
                </a:lnTo>
                <a:lnTo>
                  <a:pt x="10585637" y="6858000"/>
                </a:lnTo>
                <a:lnTo>
                  <a:pt x="2134498" y="6858000"/>
                </a:lnTo>
                <a:lnTo>
                  <a:pt x="0" y="147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32" name="Title 31">
            <a:extLst>
              <a:ext uri="{FF2B5EF4-FFF2-40B4-BE49-F238E27FC236}">
                <a16:creationId xmlns:a16="http://schemas.microsoft.com/office/drawing/2014/main" id="{793E3242-AD58-8F66-E664-E86E45BAD8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764" y="2612978"/>
            <a:ext cx="11222181" cy="1632044"/>
          </a:xfrm>
          <a:custGeom>
            <a:avLst/>
            <a:gdLst>
              <a:gd name="connsiteX0" fmla="*/ 0 w 11222181"/>
              <a:gd name="connsiteY0" fmla="*/ 0 h 1632044"/>
              <a:gd name="connsiteX1" fmla="*/ 10725289 w 11222181"/>
              <a:gd name="connsiteY1" fmla="*/ 0 h 1632044"/>
              <a:gd name="connsiteX2" fmla="*/ 11222181 w 11222181"/>
              <a:gd name="connsiteY2" fmla="*/ 1632044 h 1632044"/>
              <a:gd name="connsiteX3" fmla="*/ 496892 w 11222181"/>
              <a:gd name="connsiteY3" fmla="*/ 1632044 h 1632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22181" h="1632044">
                <a:moveTo>
                  <a:pt x="0" y="0"/>
                </a:moveTo>
                <a:lnTo>
                  <a:pt x="10725289" y="0"/>
                </a:lnTo>
                <a:lnTo>
                  <a:pt x="11222181" y="1632044"/>
                </a:lnTo>
                <a:lnTo>
                  <a:pt x="496892" y="1632044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anchor="ctr">
            <a:noAutofit/>
          </a:bodyPr>
          <a:lstStyle>
            <a:lvl1pPr algn="ctr">
              <a:defRPr sz="3200" cap="all" spc="3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F365414-3CF9-C6C5-6C64-6DDC6F29EC44}"/>
              </a:ext>
            </a:extLst>
          </p:cNvPr>
          <p:cNvCxnSpPr>
            <a:cxnSpLocks/>
          </p:cNvCxnSpPr>
          <p:nvPr/>
        </p:nvCxnSpPr>
        <p:spPr>
          <a:xfrm flipH="1" flipV="1">
            <a:off x="791417" y="1533236"/>
            <a:ext cx="1644074" cy="535621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A5C2F26-E104-EC3D-9D33-3663DD824926}"/>
              </a:ext>
            </a:extLst>
          </p:cNvPr>
          <p:cNvCxnSpPr>
            <a:cxnSpLocks/>
          </p:cNvCxnSpPr>
          <p:nvPr/>
        </p:nvCxnSpPr>
        <p:spPr>
          <a:xfrm rot="10800000" flipH="1" flipV="1">
            <a:off x="9747272" y="-36946"/>
            <a:ext cx="1644074" cy="5384805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24580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with sub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AFFA9AF-B92E-6FB6-2C75-96A5AFEB1E04}"/>
              </a:ext>
            </a:extLst>
          </p:cNvPr>
          <p:cNvCxnSpPr>
            <a:cxnSpLocks/>
          </p:cNvCxnSpPr>
          <p:nvPr/>
        </p:nvCxnSpPr>
        <p:spPr>
          <a:xfrm>
            <a:off x="9033794" y="-19737"/>
            <a:ext cx="1608697" cy="5990769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B469568F-F17C-4C3C-9A6F-ED292B601115}"/>
              </a:ext>
            </a:extLst>
          </p:cNvPr>
          <p:cNvSpPr/>
          <p:nvPr userDrawn="1"/>
        </p:nvSpPr>
        <p:spPr>
          <a:xfrm>
            <a:off x="2043953" y="2205318"/>
            <a:ext cx="8104094" cy="23128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0355631C-448A-3364-05F2-D4C7F9CA6C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0266980" cy="6858000"/>
          </a:xfrm>
          <a:custGeom>
            <a:avLst/>
            <a:gdLst>
              <a:gd name="connsiteX0" fmla="*/ 0 w 10266980"/>
              <a:gd name="connsiteY0" fmla="*/ 0 h 6858000"/>
              <a:gd name="connsiteX1" fmla="*/ 8414327 w 10266980"/>
              <a:gd name="connsiteY1" fmla="*/ 0 h 6858000"/>
              <a:gd name="connsiteX2" fmla="*/ 10266980 w 10266980"/>
              <a:gd name="connsiteY2" fmla="*/ 6858000 h 6858000"/>
              <a:gd name="connsiteX3" fmla="*/ 0 w 1026698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66980" h="6858000">
                <a:moveTo>
                  <a:pt x="0" y="0"/>
                </a:moveTo>
                <a:lnTo>
                  <a:pt x="8414327" y="0"/>
                </a:lnTo>
                <a:lnTo>
                  <a:pt x="1026698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DBAD2210-AFD2-BF88-9107-E2A5FFD077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2084831"/>
            <a:ext cx="11099173" cy="2852929"/>
          </a:xfrm>
          <a:custGeom>
            <a:avLst/>
            <a:gdLst>
              <a:gd name="connsiteX0" fmla="*/ 0 w 11099173"/>
              <a:gd name="connsiteY0" fmla="*/ 0 h 2852929"/>
              <a:gd name="connsiteX1" fmla="*/ 8926491 w 11099173"/>
              <a:gd name="connsiteY1" fmla="*/ 0 h 2852929"/>
              <a:gd name="connsiteX2" fmla="*/ 8926491 w 11099173"/>
              <a:gd name="connsiteY2" fmla="*/ 2 h 2852929"/>
              <a:gd name="connsiteX3" fmla="*/ 10398992 w 11099173"/>
              <a:gd name="connsiteY3" fmla="*/ 2 h 2852929"/>
              <a:gd name="connsiteX4" fmla="*/ 11099173 w 11099173"/>
              <a:gd name="connsiteY4" fmla="*/ 2852929 h 2852929"/>
              <a:gd name="connsiteX5" fmla="*/ 8298450 w 11099173"/>
              <a:gd name="connsiteY5" fmla="*/ 2852929 h 2852929"/>
              <a:gd name="connsiteX6" fmla="*/ 8298450 w 11099173"/>
              <a:gd name="connsiteY6" fmla="*/ 2852927 h 2852929"/>
              <a:gd name="connsiteX7" fmla="*/ 0 w 11099173"/>
              <a:gd name="connsiteY7" fmla="*/ 2852927 h 2852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099173" h="2852929">
                <a:moveTo>
                  <a:pt x="0" y="0"/>
                </a:moveTo>
                <a:lnTo>
                  <a:pt x="8926491" y="0"/>
                </a:lnTo>
                <a:lnTo>
                  <a:pt x="8926491" y="2"/>
                </a:lnTo>
                <a:lnTo>
                  <a:pt x="10398992" y="2"/>
                </a:lnTo>
                <a:lnTo>
                  <a:pt x="11099173" y="2852929"/>
                </a:lnTo>
                <a:lnTo>
                  <a:pt x="8298450" y="2852929"/>
                </a:lnTo>
                <a:lnTo>
                  <a:pt x="8298450" y="2852927"/>
                </a:lnTo>
                <a:lnTo>
                  <a:pt x="0" y="2852927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914400" bIns="1371600" anchor="b">
            <a:noAutofit/>
          </a:bodyPr>
          <a:lstStyle>
            <a:lvl1pPr algn="l">
              <a:defRPr sz="3600" cap="all" spc="3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65DE34-CDB7-41F7-A95A-592B99558C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0392" y="3666744"/>
            <a:ext cx="9079992" cy="1051560"/>
          </a:xfrm>
        </p:spPr>
        <p:txBody>
          <a:bodyPr tIns="91440">
            <a:normAutofit/>
          </a:bodyPr>
          <a:lstStyle>
            <a:lvl1pPr marL="0" indent="0" algn="l">
              <a:buNone/>
              <a:defRPr sz="2400" spc="3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08545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,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>
            <a:extLst>
              <a:ext uri="{FF2B5EF4-FFF2-40B4-BE49-F238E27FC236}">
                <a16:creationId xmlns:a16="http://schemas.microsoft.com/office/drawing/2014/main" id="{3A7F7468-D0CF-4B30-965A-D9066D6C28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824686"/>
            <a:ext cx="7242048" cy="1632045"/>
          </a:xfrm>
          <a:custGeom>
            <a:avLst/>
            <a:gdLst>
              <a:gd name="connsiteX0" fmla="*/ 408011 w 7242048"/>
              <a:gd name="connsiteY0" fmla="*/ 0 h 1632045"/>
              <a:gd name="connsiteX1" fmla="*/ 7242048 w 7242048"/>
              <a:gd name="connsiteY1" fmla="*/ 0 h 1632045"/>
              <a:gd name="connsiteX2" fmla="*/ 6834037 w 7242048"/>
              <a:gd name="connsiteY2" fmla="*/ 1632044 h 1632045"/>
              <a:gd name="connsiteX3" fmla="*/ 826338 w 7242048"/>
              <a:gd name="connsiteY3" fmla="*/ 1632044 h 1632045"/>
              <a:gd name="connsiteX4" fmla="*/ 826338 w 7242048"/>
              <a:gd name="connsiteY4" fmla="*/ 1632045 h 1632045"/>
              <a:gd name="connsiteX5" fmla="*/ 0 w 7242048"/>
              <a:gd name="connsiteY5" fmla="*/ 1632045 h 1632045"/>
              <a:gd name="connsiteX6" fmla="*/ 0 w 7242048"/>
              <a:gd name="connsiteY6" fmla="*/ 1632044 h 1632045"/>
              <a:gd name="connsiteX7" fmla="*/ 0 w 7242048"/>
              <a:gd name="connsiteY7" fmla="*/ 1 h 1632045"/>
              <a:gd name="connsiteX8" fmla="*/ 408011 w 7242048"/>
              <a:gd name="connsiteY8" fmla="*/ 1 h 1632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242048" h="1632045">
                <a:moveTo>
                  <a:pt x="408011" y="0"/>
                </a:moveTo>
                <a:lnTo>
                  <a:pt x="7242048" y="0"/>
                </a:lnTo>
                <a:lnTo>
                  <a:pt x="6834037" y="1632044"/>
                </a:lnTo>
                <a:lnTo>
                  <a:pt x="826338" y="1632044"/>
                </a:lnTo>
                <a:lnTo>
                  <a:pt x="826338" y="1632045"/>
                </a:lnTo>
                <a:lnTo>
                  <a:pt x="0" y="1632045"/>
                </a:lnTo>
                <a:lnTo>
                  <a:pt x="0" y="1632044"/>
                </a:lnTo>
                <a:lnTo>
                  <a:pt x="0" y="1"/>
                </a:lnTo>
                <a:lnTo>
                  <a:pt x="408011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914400" anchor="ctr">
            <a:noAutofit/>
          </a:bodyPr>
          <a:lstStyle>
            <a:lvl1pPr algn="l">
              <a:lnSpc>
                <a:spcPct val="100000"/>
              </a:lnSpc>
              <a:defRPr sz="3200" cap="all" spc="3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9" name="Content Placeholder 27">
            <a:extLst>
              <a:ext uri="{FF2B5EF4-FFF2-40B4-BE49-F238E27FC236}">
                <a16:creationId xmlns:a16="http://schemas.microsoft.com/office/drawing/2014/main" id="{2050A67D-B2BA-336A-36B8-35D283DEAD58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15988" y="2761488"/>
            <a:ext cx="5430837" cy="3300984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1800" b="1"/>
            </a:lvl1pPr>
            <a:lvl2pPr marL="283464" indent="-283464">
              <a:lnSpc>
                <a:spcPct val="100000"/>
              </a:lnSpc>
              <a:spcBef>
                <a:spcPts val="1000"/>
              </a:spcBef>
              <a:defRPr sz="1800"/>
            </a:lvl2pPr>
            <a:lvl3pPr marL="548640" indent="-283464">
              <a:lnSpc>
                <a:spcPct val="100000"/>
              </a:lnSpc>
              <a:defRPr sz="1600"/>
            </a:lvl3pPr>
            <a:lvl4pPr marL="822960" indent="-283464">
              <a:lnSpc>
                <a:spcPct val="100000"/>
              </a:lnSpc>
              <a:defRPr sz="1600"/>
            </a:lvl4pPr>
            <a:lvl5pPr marL="1097280" indent="-283464">
              <a:lnSpc>
                <a:spcPct val="100000"/>
              </a:lnSpc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0DA38E85-9448-450D-A4ED-FFA79C7100D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862918" y="0"/>
            <a:ext cx="5329082" cy="6858000"/>
          </a:xfrm>
          <a:custGeom>
            <a:avLst/>
            <a:gdLst>
              <a:gd name="connsiteX0" fmla="*/ 1688746 w 5730658"/>
              <a:gd name="connsiteY0" fmla="*/ 0 h 6858000"/>
              <a:gd name="connsiteX1" fmla="*/ 5730658 w 5730658"/>
              <a:gd name="connsiteY1" fmla="*/ 0 h 6858000"/>
              <a:gd name="connsiteX2" fmla="*/ 5730658 w 5730658"/>
              <a:gd name="connsiteY2" fmla="*/ 6858000 h 6858000"/>
              <a:gd name="connsiteX3" fmla="*/ 31751 w 5730658"/>
              <a:gd name="connsiteY3" fmla="*/ 6858000 h 6858000"/>
              <a:gd name="connsiteX4" fmla="*/ 31751 w 5730658"/>
              <a:gd name="connsiteY4" fmla="*/ 6857688 h 6858000"/>
              <a:gd name="connsiteX5" fmla="*/ 0 w 5730658"/>
              <a:gd name="connsiteY5" fmla="*/ 6857932 h 6858000"/>
              <a:gd name="connsiteX6" fmla="*/ 31751 w 5730658"/>
              <a:gd name="connsiteY6" fmla="*/ 6729501 h 6858000"/>
              <a:gd name="connsiteX7" fmla="*/ 31751 w 5730658"/>
              <a:gd name="connsiteY7" fmla="*/ 6681788 h 6858000"/>
              <a:gd name="connsiteX8" fmla="*/ 43547 w 5730658"/>
              <a:gd name="connsiteY8" fmla="*/ 6681788 h 6858000"/>
              <a:gd name="connsiteX9" fmla="*/ 1688746 w 5730658"/>
              <a:gd name="connsiteY9" fmla="*/ 2705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730658" h="6858000">
                <a:moveTo>
                  <a:pt x="1688746" y="0"/>
                </a:moveTo>
                <a:lnTo>
                  <a:pt x="5730658" y="0"/>
                </a:lnTo>
                <a:lnTo>
                  <a:pt x="5730658" y="6858000"/>
                </a:lnTo>
                <a:lnTo>
                  <a:pt x="31751" y="6858000"/>
                </a:lnTo>
                <a:lnTo>
                  <a:pt x="31751" y="6857688"/>
                </a:lnTo>
                <a:lnTo>
                  <a:pt x="0" y="6857932"/>
                </a:lnTo>
                <a:lnTo>
                  <a:pt x="31751" y="6729501"/>
                </a:lnTo>
                <a:lnTo>
                  <a:pt x="31751" y="6681788"/>
                </a:lnTo>
                <a:lnTo>
                  <a:pt x="43547" y="6681788"/>
                </a:lnTo>
                <a:lnTo>
                  <a:pt x="1688746" y="2705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322EF1F-9171-ABED-A2E4-337828259D8E}"/>
              </a:ext>
            </a:extLst>
          </p:cNvPr>
          <p:cNvCxnSpPr>
            <a:cxnSpLocks/>
          </p:cNvCxnSpPr>
          <p:nvPr userDrawn="1"/>
        </p:nvCxnSpPr>
        <p:spPr>
          <a:xfrm flipV="1">
            <a:off x="6547104" y="0"/>
            <a:ext cx="1375201" cy="6091084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Date Placeholder 29">
            <a:extLst>
              <a:ext uri="{FF2B5EF4-FFF2-40B4-BE49-F238E27FC236}">
                <a16:creationId xmlns:a16="http://schemas.microsoft.com/office/drawing/2014/main" id="{FC5A20C1-8893-A2F6-4C6B-F69046802503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20XX</a:t>
            </a:r>
            <a:endParaRPr lang="en-US" dirty="0"/>
          </a:p>
        </p:txBody>
      </p:sp>
      <p:sp>
        <p:nvSpPr>
          <p:cNvPr id="31" name="Footer Placeholder 30">
            <a:extLst>
              <a:ext uri="{FF2B5EF4-FFF2-40B4-BE49-F238E27FC236}">
                <a16:creationId xmlns:a16="http://schemas.microsoft.com/office/drawing/2014/main" id="{D32CEF04-5959-D52F-CB9C-8B1CE0EF9641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32" name="Slide Number Placeholder 31">
            <a:extLst>
              <a:ext uri="{FF2B5EF4-FFF2-40B4-BE49-F238E27FC236}">
                <a16:creationId xmlns:a16="http://schemas.microsoft.com/office/drawing/2014/main" id="{C7E0A1F8-599A-4E42-C71C-F5631D7CC72E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9061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with subtitl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4A390FB6-CC60-7326-1AB7-5E994D8B88A2}"/>
              </a:ext>
            </a:extLst>
          </p:cNvPr>
          <p:cNvSpPr/>
          <p:nvPr/>
        </p:nvSpPr>
        <p:spPr>
          <a:xfrm>
            <a:off x="-9235" y="-1"/>
            <a:ext cx="2939737" cy="6858001"/>
          </a:xfrm>
          <a:custGeom>
            <a:avLst/>
            <a:gdLst>
              <a:gd name="connsiteX0" fmla="*/ 800654 w 2939737"/>
              <a:gd name="connsiteY0" fmla="*/ 1 h 6858001"/>
              <a:gd name="connsiteX1" fmla="*/ 2939737 w 2939737"/>
              <a:gd name="connsiteY1" fmla="*/ 6858001 h 6858001"/>
              <a:gd name="connsiteX2" fmla="*/ 800654 w 2939737"/>
              <a:gd name="connsiteY2" fmla="*/ 6858001 h 6858001"/>
              <a:gd name="connsiteX3" fmla="*/ 0 w 2939737"/>
              <a:gd name="connsiteY3" fmla="*/ 0 h 6858001"/>
              <a:gd name="connsiteX4" fmla="*/ 800653 w 2939737"/>
              <a:gd name="connsiteY4" fmla="*/ 0 h 6858001"/>
              <a:gd name="connsiteX5" fmla="*/ 800653 w 2939737"/>
              <a:gd name="connsiteY5" fmla="*/ 6858001 h 6858001"/>
              <a:gd name="connsiteX6" fmla="*/ 0 w 2939737"/>
              <a:gd name="connsiteY6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39737" h="6858001">
                <a:moveTo>
                  <a:pt x="800654" y="1"/>
                </a:moveTo>
                <a:lnTo>
                  <a:pt x="2939737" y="6858001"/>
                </a:lnTo>
                <a:lnTo>
                  <a:pt x="800654" y="6858001"/>
                </a:lnTo>
                <a:close/>
                <a:moveTo>
                  <a:pt x="0" y="0"/>
                </a:moveTo>
                <a:lnTo>
                  <a:pt x="800653" y="0"/>
                </a:lnTo>
                <a:lnTo>
                  <a:pt x="800653" y="6858001"/>
                </a:lnTo>
                <a:lnTo>
                  <a:pt x="0" y="685800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2DD0CB1-E555-18FF-AE10-4DB46E71C9AB}"/>
              </a:ext>
            </a:extLst>
          </p:cNvPr>
          <p:cNvCxnSpPr>
            <a:cxnSpLocks/>
          </p:cNvCxnSpPr>
          <p:nvPr/>
        </p:nvCxnSpPr>
        <p:spPr>
          <a:xfrm flipH="1" flipV="1">
            <a:off x="791417" y="1533236"/>
            <a:ext cx="1644074" cy="535621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16E01A3-9A40-A2AF-E9CC-DA05A857AF7A}"/>
              </a:ext>
            </a:extLst>
          </p:cNvPr>
          <p:cNvSpPr/>
          <p:nvPr userDrawn="1"/>
        </p:nvSpPr>
        <p:spPr>
          <a:xfrm rot="10800000">
            <a:off x="9242505" y="0"/>
            <a:ext cx="2949493" cy="6856549"/>
          </a:xfrm>
          <a:custGeom>
            <a:avLst/>
            <a:gdLst>
              <a:gd name="connsiteX0" fmla="*/ 2949493 w 2949493"/>
              <a:gd name="connsiteY0" fmla="*/ 6856549 h 6856549"/>
              <a:gd name="connsiteX1" fmla="*/ 800653 w 2949493"/>
              <a:gd name="connsiteY1" fmla="*/ 6856549 h 6856549"/>
              <a:gd name="connsiteX2" fmla="*/ 0 w 2949493"/>
              <a:gd name="connsiteY2" fmla="*/ 6856549 h 6856549"/>
              <a:gd name="connsiteX3" fmla="*/ 0 w 2949493"/>
              <a:gd name="connsiteY3" fmla="*/ 0 h 6856549"/>
              <a:gd name="connsiteX4" fmla="*/ 801107 w 2949493"/>
              <a:gd name="connsiteY4" fmla="*/ 0 h 6856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49493" h="6856549">
                <a:moveTo>
                  <a:pt x="2949493" y="6856549"/>
                </a:moveTo>
                <a:lnTo>
                  <a:pt x="800653" y="6856549"/>
                </a:lnTo>
                <a:lnTo>
                  <a:pt x="0" y="6856549"/>
                </a:lnTo>
                <a:lnTo>
                  <a:pt x="0" y="0"/>
                </a:lnTo>
                <a:lnTo>
                  <a:pt x="80110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90C38C9-1782-B768-078E-73091483A95A}"/>
              </a:ext>
            </a:extLst>
          </p:cNvPr>
          <p:cNvCxnSpPr>
            <a:cxnSpLocks/>
          </p:cNvCxnSpPr>
          <p:nvPr/>
        </p:nvCxnSpPr>
        <p:spPr>
          <a:xfrm rot="10800000" flipH="1" flipV="1">
            <a:off x="9747272" y="-36946"/>
            <a:ext cx="1644074" cy="5384805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5942173C-2B01-804E-85FB-4D68140D4E1A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1920240" y="2039112"/>
            <a:ext cx="7982712" cy="1581912"/>
          </a:xfrm>
        </p:spPr>
        <p:txBody>
          <a:bodyPr anchor="b">
            <a:noAutofit/>
          </a:bodyPr>
          <a:lstStyle>
            <a:lvl1pPr algn="ctr">
              <a:defRPr sz="3200" cap="all" spc="3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B641A16B-3688-D842-92F4-5D2C2811539F}"/>
              </a:ext>
            </a:extLst>
          </p:cNvPr>
          <p:cNvSpPr>
            <a:spLocks noGrp="1"/>
          </p:cNvSpPr>
          <p:nvPr userDrawn="1">
            <p:ph type="subTitle" idx="1"/>
          </p:nvPr>
        </p:nvSpPr>
        <p:spPr>
          <a:xfrm>
            <a:off x="2111829" y="3584448"/>
            <a:ext cx="7791123" cy="61264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lnSpc>
                <a:spcPct val="125000"/>
              </a:lnSpc>
              <a:buNone/>
              <a:defRPr sz="2400" spc="140" baseline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7586999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B2FD45A-B915-6AEF-5B45-09567508BB39}"/>
              </a:ext>
            </a:extLst>
          </p:cNvPr>
          <p:cNvSpPr/>
          <p:nvPr userDrawn="1"/>
        </p:nvSpPr>
        <p:spPr>
          <a:xfrm>
            <a:off x="0" y="2266855"/>
            <a:ext cx="12192000" cy="45911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itle 19">
            <a:extLst>
              <a:ext uri="{FF2B5EF4-FFF2-40B4-BE49-F238E27FC236}">
                <a16:creationId xmlns:a16="http://schemas.microsoft.com/office/drawing/2014/main" id="{028065BE-52F2-4F89-82A3-E5DA80527B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2960" y="347472"/>
            <a:ext cx="11082528" cy="1563624"/>
          </a:xfrm>
          <a:prstGeom prst="rect">
            <a:avLst/>
          </a:prstGeom>
          <a:noFill/>
        </p:spPr>
        <p:txBody>
          <a:bodyPr wrap="square" anchor="b">
            <a:noAutofit/>
          </a:bodyPr>
          <a:lstStyle>
            <a:lvl1pPr algn="l">
              <a:defRPr sz="3200" cap="all" spc="300" baseline="0">
                <a:solidFill>
                  <a:schemeClr val="accent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CB3A6A7-DCEF-8F0D-2339-F3B3458EB6A2}"/>
              </a:ext>
            </a:extLst>
          </p:cNvPr>
          <p:cNvGrpSpPr/>
          <p:nvPr userDrawn="1"/>
        </p:nvGrpSpPr>
        <p:grpSpPr>
          <a:xfrm>
            <a:off x="10135198" y="0"/>
            <a:ext cx="2056802" cy="6858000"/>
            <a:chOff x="10064227" y="0"/>
            <a:chExt cx="2127773" cy="6858000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E6E553B2-71B5-E210-0451-CB8F6028121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793564" y="2223749"/>
              <a:ext cx="1398436" cy="46342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76B097F-E5A4-EB73-3751-C880247D6FC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064227" y="0"/>
              <a:ext cx="729337" cy="2266855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3CB7E4E-E392-ACEB-1431-A8DA68A52EE1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0" y="3406587"/>
            <a:ext cx="1006763" cy="345141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7">
            <a:extLst>
              <a:ext uri="{FF2B5EF4-FFF2-40B4-BE49-F238E27FC236}">
                <a16:creationId xmlns:a16="http://schemas.microsoft.com/office/drawing/2014/main" id="{4029C93B-5794-90B2-3E4E-BDE0F550768E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22960" y="2843784"/>
            <a:ext cx="5724144" cy="3191256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1800" b="1" cap="all" spc="1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Bef>
                <a:spcPts val="1000"/>
              </a:spcBef>
              <a:buNone/>
              <a:defRPr sz="1800" spc="100">
                <a:solidFill>
                  <a:schemeClr val="bg1"/>
                </a:solidFill>
              </a:defRPr>
            </a:lvl2pPr>
            <a:lvl3pPr marL="283464" indent="-283464">
              <a:lnSpc>
                <a:spcPct val="100000"/>
              </a:lnSpc>
              <a:spcBef>
                <a:spcPts val="1000"/>
              </a:spcBef>
              <a:defRPr sz="1800" spc="100">
                <a:solidFill>
                  <a:schemeClr val="bg1"/>
                </a:solidFill>
              </a:defRPr>
            </a:lvl3pPr>
            <a:lvl4pPr marL="822960" indent="-283464">
              <a:lnSpc>
                <a:spcPct val="100000"/>
              </a:lnSpc>
              <a:defRPr sz="1600" spc="100">
                <a:solidFill>
                  <a:schemeClr val="bg1"/>
                </a:solidFill>
              </a:defRPr>
            </a:lvl4pPr>
            <a:lvl5pPr marL="1097280" indent="-283464">
              <a:lnSpc>
                <a:spcPct val="100000"/>
              </a:lnSpc>
              <a:defRPr sz="1600" spc="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27">
            <a:extLst>
              <a:ext uri="{FF2B5EF4-FFF2-40B4-BE49-F238E27FC236}">
                <a16:creationId xmlns:a16="http://schemas.microsoft.com/office/drawing/2014/main" id="{BC942EEA-C86E-05B1-BF5C-6F13A52F5BDB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068312" y="2843784"/>
            <a:ext cx="3364992" cy="3191256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1800" b="1" cap="all" spc="1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Bef>
                <a:spcPts val="1000"/>
              </a:spcBef>
              <a:buNone/>
              <a:defRPr sz="1800" spc="100">
                <a:solidFill>
                  <a:schemeClr val="bg1"/>
                </a:solidFill>
              </a:defRPr>
            </a:lvl2pPr>
            <a:lvl3pPr marL="283464" indent="-283464">
              <a:lnSpc>
                <a:spcPct val="100000"/>
              </a:lnSpc>
              <a:spcBef>
                <a:spcPts val="1000"/>
              </a:spcBef>
              <a:defRPr sz="1800" spc="100">
                <a:solidFill>
                  <a:schemeClr val="bg1"/>
                </a:solidFill>
              </a:defRPr>
            </a:lvl3pPr>
            <a:lvl4pPr marL="822960" indent="-283464">
              <a:lnSpc>
                <a:spcPct val="100000"/>
              </a:lnSpc>
              <a:defRPr sz="1600" spc="100">
                <a:solidFill>
                  <a:schemeClr val="bg1"/>
                </a:solidFill>
              </a:defRPr>
            </a:lvl4pPr>
            <a:lvl5pPr marL="1097280" indent="-283464">
              <a:lnSpc>
                <a:spcPct val="100000"/>
              </a:lnSpc>
              <a:defRPr sz="1600" spc="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CF5E1EDF-E8F4-90C4-4EE9-5CCF1E17F35F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20XX</a:t>
            </a:r>
            <a:endParaRPr lang="en-US" dirty="0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992726FB-FFEB-ADB3-0C67-FE72F4DCBA5E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7A3CEA78-CDB0-CB26-B433-4C868965D31C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35478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23">
            <a:extLst>
              <a:ext uri="{FF2B5EF4-FFF2-40B4-BE49-F238E27FC236}">
                <a16:creationId xmlns:a16="http://schemas.microsoft.com/office/drawing/2014/main" id="{858662D7-CF46-F937-6492-FE3D6164B0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824687"/>
            <a:ext cx="10191549" cy="1639937"/>
          </a:xfrm>
          <a:custGeom>
            <a:avLst/>
            <a:gdLst>
              <a:gd name="connsiteX0" fmla="*/ 0 w 10191549"/>
              <a:gd name="connsiteY0" fmla="*/ 0 h 1639937"/>
              <a:gd name="connsiteX1" fmla="*/ 135109 w 10191549"/>
              <a:gd name="connsiteY1" fmla="*/ 0 h 1639937"/>
              <a:gd name="connsiteX2" fmla="*/ 826338 w 10191549"/>
              <a:gd name="connsiteY2" fmla="*/ 0 h 1639937"/>
              <a:gd name="connsiteX3" fmla="*/ 9743633 w 10191549"/>
              <a:gd name="connsiteY3" fmla="*/ 0 h 1639937"/>
              <a:gd name="connsiteX4" fmla="*/ 10191549 w 10191549"/>
              <a:gd name="connsiteY4" fmla="*/ 1639937 h 1639937"/>
              <a:gd name="connsiteX5" fmla="*/ 826338 w 10191549"/>
              <a:gd name="connsiteY5" fmla="*/ 1639937 h 1639937"/>
              <a:gd name="connsiteX6" fmla="*/ 583025 w 10191549"/>
              <a:gd name="connsiteY6" fmla="*/ 1639937 h 1639937"/>
              <a:gd name="connsiteX7" fmla="*/ 0 w 10191549"/>
              <a:gd name="connsiteY7" fmla="*/ 1639937 h 1639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91549" h="1639937">
                <a:moveTo>
                  <a:pt x="0" y="0"/>
                </a:moveTo>
                <a:lnTo>
                  <a:pt x="135109" y="0"/>
                </a:lnTo>
                <a:lnTo>
                  <a:pt x="826338" y="0"/>
                </a:lnTo>
                <a:lnTo>
                  <a:pt x="9743633" y="0"/>
                </a:lnTo>
                <a:lnTo>
                  <a:pt x="10191549" y="1639937"/>
                </a:lnTo>
                <a:lnTo>
                  <a:pt x="826338" y="1639937"/>
                </a:lnTo>
                <a:lnTo>
                  <a:pt x="583025" y="1639937"/>
                </a:lnTo>
                <a:lnTo>
                  <a:pt x="0" y="1639937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914400" rIns="182880" anchor="ctr">
            <a:noAutofit/>
          </a:bodyPr>
          <a:lstStyle>
            <a:lvl1pPr algn="l">
              <a:defRPr sz="3200" cap="all" spc="300" baseline="0">
                <a:solidFill>
                  <a:schemeClr val="bg1"/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11" name="Content Placeholder 27">
            <a:extLst>
              <a:ext uri="{FF2B5EF4-FFF2-40B4-BE49-F238E27FC236}">
                <a16:creationId xmlns:a16="http://schemas.microsoft.com/office/drawing/2014/main" id="{4029C93B-5794-90B2-3E4E-BDE0F550768E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22960" y="2843784"/>
            <a:ext cx="3739896" cy="3191256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1800" b="1" cap="all" spc="100" baseline="0">
                <a:solidFill>
                  <a:schemeClr val="tx1"/>
                </a:solidFill>
              </a:defRPr>
            </a:lvl1pPr>
            <a:lvl2pPr marL="342900" indent="-342900">
              <a:lnSpc>
                <a:spcPct val="100000"/>
              </a:lnSpc>
              <a:spcBef>
                <a:spcPts val="1000"/>
              </a:spcBef>
              <a:buFont typeface="+mj-lt"/>
              <a:buAutoNum type="arabicPeriod"/>
              <a:defRPr sz="1800" spc="100">
                <a:solidFill>
                  <a:schemeClr val="tx1"/>
                </a:solidFill>
              </a:defRPr>
            </a:lvl2pPr>
            <a:lvl3pPr marL="731520" indent="-347472">
              <a:lnSpc>
                <a:spcPct val="100000"/>
              </a:lnSpc>
              <a:spcBef>
                <a:spcPts val="1000"/>
              </a:spcBef>
              <a:buFont typeface="+mj-lt"/>
              <a:buAutoNum type="alphaLcPeriod"/>
              <a:defRPr sz="1800" spc="100">
                <a:solidFill>
                  <a:schemeClr val="tx1"/>
                </a:solidFill>
              </a:defRPr>
            </a:lvl3pPr>
            <a:lvl4pPr marL="1097280" indent="-347472">
              <a:lnSpc>
                <a:spcPct val="100000"/>
              </a:lnSpc>
              <a:buFont typeface="+mj-lt"/>
              <a:buAutoNum type="arabicParenR"/>
              <a:defRPr sz="1600" spc="100">
                <a:solidFill>
                  <a:schemeClr val="tx1"/>
                </a:solidFill>
              </a:defRPr>
            </a:lvl4pPr>
            <a:lvl5pPr marL="1463040" indent="-347472">
              <a:lnSpc>
                <a:spcPct val="100000"/>
              </a:lnSpc>
              <a:buFont typeface="+mj-lt"/>
              <a:buAutoNum type="alphaLcParenR"/>
              <a:defRPr sz="1600" spc="1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27">
            <a:extLst>
              <a:ext uri="{FF2B5EF4-FFF2-40B4-BE49-F238E27FC236}">
                <a16:creationId xmlns:a16="http://schemas.microsoft.com/office/drawing/2014/main" id="{BC942EEA-C86E-05B1-BF5C-6F13A52F5BDB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074920" y="2843784"/>
            <a:ext cx="5824728" cy="3191256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1800" b="1" cap="all" spc="100" baseline="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1000"/>
              </a:spcBef>
              <a:buNone/>
              <a:defRPr sz="1800" spc="100">
                <a:solidFill>
                  <a:schemeClr val="tx1"/>
                </a:solidFill>
              </a:defRPr>
            </a:lvl2pPr>
            <a:lvl3pPr marL="283464" indent="-283464">
              <a:lnSpc>
                <a:spcPct val="100000"/>
              </a:lnSpc>
              <a:spcBef>
                <a:spcPts val="1000"/>
              </a:spcBef>
              <a:defRPr sz="1800" spc="100">
                <a:solidFill>
                  <a:schemeClr val="tx1"/>
                </a:solidFill>
              </a:defRPr>
            </a:lvl3pPr>
            <a:lvl4pPr marL="548640" indent="-283464">
              <a:lnSpc>
                <a:spcPct val="100000"/>
              </a:lnSpc>
              <a:defRPr sz="1600" spc="100">
                <a:solidFill>
                  <a:schemeClr val="tx1"/>
                </a:solidFill>
              </a:defRPr>
            </a:lvl4pPr>
            <a:lvl5pPr marL="822960" indent="-283464">
              <a:lnSpc>
                <a:spcPct val="100000"/>
              </a:lnSpc>
              <a:defRPr sz="1600" spc="1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F4D7FE7-14AE-6C8F-B799-1BD57470E8FA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10191549" y="0"/>
            <a:ext cx="2000451" cy="68580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E45BFC1-4E9D-0F01-ED91-44F27D54EE88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0" y="3406587"/>
            <a:ext cx="1006763" cy="3451413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Date Placeholder 25">
            <a:extLst>
              <a:ext uri="{FF2B5EF4-FFF2-40B4-BE49-F238E27FC236}">
                <a16:creationId xmlns:a16="http://schemas.microsoft.com/office/drawing/2014/main" id="{1508553F-E814-00F0-D6A7-5573C7951142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20XX</a:t>
            </a:r>
            <a:endParaRPr lang="en-US" dirty="0"/>
          </a:p>
        </p:txBody>
      </p:sp>
      <p:sp>
        <p:nvSpPr>
          <p:cNvPr id="27" name="Footer Placeholder 26">
            <a:extLst>
              <a:ext uri="{FF2B5EF4-FFF2-40B4-BE49-F238E27FC236}">
                <a16:creationId xmlns:a16="http://schemas.microsoft.com/office/drawing/2014/main" id="{1449FFC7-A582-FD77-53A9-CF0B7F2D1B7A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3E86B4DA-B745-BBB9-6AFB-CC6723232CEE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60718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DEE9C88-4838-9CF6-7CCD-6C2CE88647B0}"/>
              </a:ext>
            </a:extLst>
          </p:cNvPr>
          <p:cNvSpPr/>
          <p:nvPr userDrawn="1"/>
        </p:nvSpPr>
        <p:spPr>
          <a:xfrm rot="10800000" flipV="1">
            <a:off x="-5" y="-2"/>
            <a:ext cx="12191999" cy="226685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8BBC4DA-F0D6-02FA-41AA-101A0D1340F5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10191550" y="-110490"/>
            <a:ext cx="970586" cy="341987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11F74A9-AFD5-044F-DB07-4FF2F699A910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691816" y="2266854"/>
            <a:ext cx="1165768" cy="382423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168E97A-1CFD-3AF6-5FF5-E49A2943A1F6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10858500" y="2266854"/>
            <a:ext cx="1327650" cy="4591146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9">
            <a:extLst>
              <a:ext uri="{FF2B5EF4-FFF2-40B4-BE49-F238E27FC236}">
                <a16:creationId xmlns:a16="http://schemas.microsoft.com/office/drawing/2014/main" id="{028065BE-52F2-4F89-82A3-E5DA80527B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1640" y="740664"/>
            <a:ext cx="8503920" cy="1197864"/>
          </a:xfrm>
          <a:prstGeom prst="rect">
            <a:avLst/>
          </a:prstGeom>
          <a:noFill/>
        </p:spPr>
        <p:txBody>
          <a:bodyPr wrap="square" anchor="b">
            <a:noAutofit/>
          </a:bodyPr>
          <a:lstStyle>
            <a:lvl1pPr algn="ctr">
              <a:defRPr sz="3200" cap="all" spc="3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Content Placeholder 27">
            <a:extLst>
              <a:ext uri="{FF2B5EF4-FFF2-40B4-BE49-F238E27FC236}">
                <a16:creationId xmlns:a16="http://schemas.microsoft.com/office/drawing/2014/main" id="{4029C93B-5794-90B2-3E4E-BDE0F550768E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1828800" y="2679192"/>
            <a:ext cx="8531352" cy="3191256"/>
          </a:xfrm>
        </p:spPr>
        <p:txBody>
          <a:bodyPr/>
          <a:lstStyle>
            <a:lvl1pPr marL="0" indent="0" algn="ctr">
              <a:lnSpc>
                <a:spcPct val="100000"/>
              </a:lnSpc>
              <a:spcAft>
                <a:spcPts val="1000"/>
              </a:spcAft>
              <a:buNone/>
              <a:defRPr sz="2400" b="0" i="0" cap="none" spc="14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1000"/>
              </a:spcBef>
              <a:buNone/>
              <a:defRPr sz="1800" spc="100">
                <a:solidFill>
                  <a:schemeClr val="tx1"/>
                </a:solidFill>
              </a:defRPr>
            </a:lvl2pPr>
            <a:lvl3pPr marL="283464" indent="-283464">
              <a:lnSpc>
                <a:spcPct val="100000"/>
              </a:lnSpc>
              <a:spcBef>
                <a:spcPts val="1000"/>
              </a:spcBef>
              <a:defRPr sz="1800" spc="100">
                <a:solidFill>
                  <a:schemeClr val="tx1"/>
                </a:solidFill>
              </a:defRPr>
            </a:lvl3pPr>
            <a:lvl4pPr marL="548640" indent="-283464">
              <a:lnSpc>
                <a:spcPct val="100000"/>
              </a:lnSpc>
              <a:defRPr sz="1600" spc="100">
                <a:solidFill>
                  <a:schemeClr val="tx1"/>
                </a:solidFill>
              </a:defRPr>
            </a:lvl4pPr>
            <a:lvl5pPr marL="1097280" indent="-283464">
              <a:lnSpc>
                <a:spcPct val="100000"/>
              </a:lnSpc>
              <a:defRPr sz="1600" spc="1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F4C3CA-7962-4B8E-8004-FBD88F0EFA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/>
              <a:t>20XX</a:t>
            </a:r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7B5E76-E101-4994-92F5-1F540EB16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49F242-2699-411D-B3F7-3D6D480E49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4070FA0-EB95-7750-D21A-933827C6388C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-29785" y="-110490"/>
            <a:ext cx="1031941" cy="341988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2641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198F9AA-2C87-421D-97C1-B4248DFDC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81000"/>
            <a:ext cx="11430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98FC63-C8D2-4CE6-A3F1-EE8ED24590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1825625"/>
            <a:ext cx="114300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D77A09-15C2-4E47-948E-AACAFCA47D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0" y="6356350"/>
            <a:ext cx="17308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defRPr>
            </a:lvl1pPr>
          </a:lstStyle>
          <a:p>
            <a:r>
              <a:rPr lang="en-US"/>
              <a:t>20XX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567522-C3B6-46EB-A361-BEC2510B00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spc="50" baseline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C57CF0-034F-450D-937C-718D5AF1A0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271342" y="6356350"/>
            <a:ext cx="15396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8353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50" r:id="rId2"/>
    <p:sldLayoutId id="2147483674" r:id="rId3"/>
    <p:sldLayoutId id="2147483675" r:id="rId4"/>
    <p:sldLayoutId id="2147483676" r:id="rId5"/>
    <p:sldLayoutId id="2147483659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40" userDrawn="1">
          <p15:clr>
            <a:srgbClr val="547EBF"/>
          </p15:clr>
        </p15:guide>
        <p15:guide id="4" orient="horz" pos="240" userDrawn="1">
          <p15:clr>
            <a:srgbClr val="547EBF"/>
          </p15:clr>
        </p15:guide>
        <p15:guide id="5" pos="7440" userDrawn="1">
          <p15:clr>
            <a:srgbClr val="547EBF"/>
          </p15:clr>
        </p15:guide>
        <p15:guide id="6" orient="horz" pos="4080" userDrawn="1">
          <p15:clr>
            <a:srgbClr val="547EBF"/>
          </p15:clr>
        </p15:guide>
        <p15:guide id="7" pos="3960" userDrawn="1">
          <p15:clr>
            <a:srgbClr val="547EBF"/>
          </p15:clr>
        </p15:guide>
        <p15:guide id="8" pos="3720" userDrawn="1">
          <p15:clr>
            <a:srgbClr val="547EBF"/>
          </p15:clr>
        </p15:guide>
        <p15:guide id="9" pos="2112" userDrawn="1">
          <p15:clr>
            <a:srgbClr val="547EBF"/>
          </p15:clr>
        </p15:guide>
        <p15:guide id="10" pos="1848" userDrawn="1">
          <p15:clr>
            <a:srgbClr val="547EBF"/>
          </p15:clr>
        </p15:guide>
        <p15:guide id="11" pos="5568" userDrawn="1">
          <p15:clr>
            <a:srgbClr val="547EBF"/>
          </p15:clr>
        </p15:guide>
        <p15:guide id="12" pos="5832" userDrawn="1">
          <p15:clr>
            <a:srgbClr val="547EBF"/>
          </p15:clr>
        </p15:guide>
        <p15:guide id="13" pos="4968" userDrawn="1">
          <p15:clr>
            <a:srgbClr val="9FCC3B"/>
          </p15:clr>
        </p15:guide>
        <p15:guide id="14" pos="5208" userDrawn="1">
          <p15:clr>
            <a:srgbClr val="9FCC3B"/>
          </p15:clr>
        </p15:guide>
        <p15:guide id="15" pos="2712" userDrawn="1">
          <p15:clr>
            <a:srgbClr val="9FCC3B"/>
          </p15:clr>
        </p15:guide>
        <p15:guide id="16" pos="2472" userDrawn="1">
          <p15:clr>
            <a:srgbClr val="9FCC3B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sundayguardianlive.com/sacred-texts/christianity-jesus-the-prince-of-peace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g"/><Relationship Id="rId7" Type="http://schemas.openxmlformats.org/officeDocument/2006/relationships/image" Target="../media/image12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Relationship Id="rId9" Type="http://schemas.openxmlformats.org/officeDocument/2006/relationships/image" Target="../media/image14.sv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Picture Placeholder 86" descr="Close up of the Golden Gate Bridge">
            <a:extLst>
              <a:ext uri="{FF2B5EF4-FFF2-40B4-BE49-F238E27FC236}">
                <a16:creationId xmlns:a16="http://schemas.microsoft.com/office/drawing/2014/main" id="{1A67CB3B-F50E-0C67-E369-D749D8F7961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7024688" cy="6858000"/>
          </a:xfr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509B40FD-8703-8858-9649-FEBB48F536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8706" y="2456733"/>
            <a:ext cx="8124873" cy="1639939"/>
          </a:xfrm>
        </p:spPr>
        <p:txBody>
          <a:bodyPr/>
          <a:lstStyle/>
          <a:p>
            <a:r>
              <a:rPr lang="en-US" dirty="0"/>
              <a:t>Abolishing race: steps towards a raceless future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AD56742-F4E2-870E-6E2F-14BE52F19A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43800" y="4398264"/>
            <a:ext cx="4540624" cy="2066544"/>
          </a:xfrm>
        </p:spPr>
        <p:txBody>
          <a:bodyPr/>
          <a:lstStyle/>
          <a:p>
            <a:r>
              <a:rPr lang="en-US" dirty="0"/>
              <a:t>Organized by: [your names here]</a:t>
            </a:r>
          </a:p>
        </p:txBody>
      </p:sp>
    </p:spTree>
    <p:extLst>
      <p:ext uri="{BB962C8B-B14F-4D97-AF65-F5344CB8AC3E}">
        <p14:creationId xmlns:p14="http://schemas.microsoft.com/office/powerpoint/2010/main" val="39575540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CFDCD-FB8A-59DA-4806-1AD2B60FD7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Mason’s Togetherness Wayfinder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97FE19-9842-EEA9-D5F5-60B0AD9E4201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Six tenets to end race (Mason, The Raceless Antiracist):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Race is a social construct (1600s)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Race is imaginary, unsupported by biology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Racialization is inaccurate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Belief in races upholds racism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Use “racialized as” language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Race can be ended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D972F7-B9BA-06BD-6299-B19284CA72FD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3075" name="Picture 3">
            <a:extLst>
              <a:ext uri="{FF2B5EF4-FFF2-40B4-BE49-F238E27FC236}">
                <a16:creationId xmlns:a16="http://schemas.microsoft.com/office/drawing/2014/main" id="{37FE2811-A6EA-ADE3-C0FD-95CA91485A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487" y="1932407"/>
            <a:ext cx="2950319" cy="44239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46959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371541-7967-EF21-90DB-00ED8E88F8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824686"/>
            <a:ext cx="7242048" cy="1632045"/>
          </a:xfrm>
        </p:spPr>
        <p:txBody>
          <a:bodyPr wrap="square" anchor="ctr">
            <a:normAutofit/>
          </a:bodyPr>
          <a:lstStyle/>
          <a:p>
            <a:r>
              <a:rPr lang="en-US" b="1" dirty="0"/>
              <a:t>Biblical Alignment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C6A196-0FE2-322B-AC38-688333862AB2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15988" y="2761488"/>
            <a:ext cx="5430837" cy="3300984"/>
          </a:xfrm>
        </p:spPr>
        <p:txBody>
          <a:bodyPr>
            <a:normAutofit/>
          </a:bodyPr>
          <a:lstStyle/>
          <a:p>
            <a:pPr rtl="0">
              <a:buFont typeface="Arial" panose="020B0604020202020204" pitchFamily="34" charset="0"/>
              <a:buChar char="•"/>
            </a:pPr>
            <a:r>
              <a:rPr lang="en-US" dirty="0"/>
              <a:t>God’s vision: One human family (Acts 17:26)</a:t>
            </a:r>
            <a:endParaRPr lang="en-US"/>
          </a:p>
          <a:p>
            <a:pPr rtl="0">
              <a:buFont typeface="Arial" panose="020B0604020202020204" pitchFamily="34" charset="0"/>
              <a:buChar char="•"/>
            </a:pPr>
            <a:r>
              <a:rPr lang="en-US" dirty="0"/>
              <a:t>Christ’s call: Unity (John 17:21)</a:t>
            </a:r>
            <a:endParaRPr lang="en-US"/>
          </a:p>
          <a:p>
            <a:pPr rtl="0">
              <a:buFont typeface="Arial" panose="020B0604020202020204" pitchFamily="34" charset="0"/>
              <a:buChar char="•"/>
            </a:pPr>
            <a:r>
              <a:rPr lang="en-US" dirty="0"/>
              <a:t>Rejecting race = Loving your neighbor (Mark 12:31)</a:t>
            </a:r>
            <a:endParaRPr lang="en-US"/>
          </a:p>
          <a:p>
            <a:pPr rtl="0">
              <a:buFont typeface="Arial" panose="020B0604020202020204" pitchFamily="34" charset="0"/>
              <a:buChar char="•"/>
            </a:pPr>
            <a:r>
              <a:rPr lang="en-US" dirty="0"/>
              <a:t>“We are most human when we image Christ” (2 Corinthians 3:18)</a:t>
            </a:r>
            <a:endParaRPr lang="en-US"/>
          </a:p>
          <a:p>
            <a:endParaRPr lang="en-US" dirty="0"/>
          </a:p>
        </p:txBody>
      </p:sp>
      <p:pic>
        <p:nvPicPr>
          <p:cNvPr id="6" name="Picture 5" descr="A cross on top of a book&#10;&#10;AI-generated content may be incorrect.">
            <a:extLst>
              <a:ext uri="{FF2B5EF4-FFF2-40B4-BE49-F238E27FC236}">
                <a16:creationId xmlns:a16="http://schemas.microsoft.com/office/drawing/2014/main" id="{99E5D813-4BCF-962E-AC49-9F906E9D21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r="22294"/>
          <a:stretch/>
        </p:blipFill>
        <p:spPr>
          <a:xfrm>
            <a:off x="6862918" y="10"/>
            <a:ext cx="5329082" cy="6857990"/>
          </a:xfrm>
          <a:custGeom>
            <a:avLst/>
            <a:gdLst>
              <a:gd name="connsiteX0" fmla="*/ 1688746 w 5730658"/>
              <a:gd name="connsiteY0" fmla="*/ 0 h 6858000"/>
              <a:gd name="connsiteX1" fmla="*/ 5730658 w 5730658"/>
              <a:gd name="connsiteY1" fmla="*/ 0 h 6858000"/>
              <a:gd name="connsiteX2" fmla="*/ 5730658 w 5730658"/>
              <a:gd name="connsiteY2" fmla="*/ 6858000 h 6858000"/>
              <a:gd name="connsiteX3" fmla="*/ 31751 w 5730658"/>
              <a:gd name="connsiteY3" fmla="*/ 6858000 h 6858000"/>
              <a:gd name="connsiteX4" fmla="*/ 31751 w 5730658"/>
              <a:gd name="connsiteY4" fmla="*/ 6857688 h 6858000"/>
              <a:gd name="connsiteX5" fmla="*/ 0 w 5730658"/>
              <a:gd name="connsiteY5" fmla="*/ 6857932 h 6858000"/>
              <a:gd name="connsiteX6" fmla="*/ 31751 w 5730658"/>
              <a:gd name="connsiteY6" fmla="*/ 6729501 h 6858000"/>
              <a:gd name="connsiteX7" fmla="*/ 31751 w 5730658"/>
              <a:gd name="connsiteY7" fmla="*/ 6681788 h 6858000"/>
              <a:gd name="connsiteX8" fmla="*/ 43547 w 5730658"/>
              <a:gd name="connsiteY8" fmla="*/ 6681788 h 6858000"/>
              <a:gd name="connsiteX9" fmla="*/ 1688746 w 5730658"/>
              <a:gd name="connsiteY9" fmla="*/ 2705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730658" h="6858000">
                <a:moveTo>
                  <a:pt x="1688746" y="0"/>
                </a:moveTo>
                <a:lnTo>
                  <a:pt x="5730658" y="0"/>
                </a:lnTo>
                <a:lnTo>
                  <a:pt x="5730658" y="6858000"/>
                </a:lnTo>
                <a:lnTo>
                  <a:pt x="31751" y="6858000"/>
                </a:lnTo>
                <a:lnTo>
                  <a:pt x="31751" y="6857688"/>
                </a:lnTo>
                <a:lnTo>
                  <a:pt x="0" y="6857932"/>
                </a:lnTo>
                <a:lnTo>
                  <a:pt x="31751" y="6729501"/>
                </a:lnTo>
                <a:lnTo>
                  <a:pt x="31751" y="6681788"/>
                </a:lnTo>
                <a:lnTo>
                  <a:pt x="43547" y="6681788"/>
                </a:lnTo>
                <a:lnTo>
                  <a:pt x="1688746" y="27053"/>
                </a:lnTo>
                <a:close/>
              </a:path>
            </a:pathLst>
          </a:custGeom>
          <a:noFill/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EB4BA1-CFBF-9D50-44EB-C8E8FCCF06D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10271342" y="6356350"/>
            <a:ext cx="1539658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294A09A9-5501-47C1-A89A-A340965A2BE2}" type="slidenum">
              <a:rPr lang="en-US" smtClean="0"/>
              <a:pPr>
                <a:spcAft>
                  <a:spcPts val="600"/>
                </a:spcAft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7815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rner of boxing ring">
            <a:extLst>
              <a:ext uri="{FF2B5EF4-FFF2-40B4-BE49-F238E27FC236}">
                <a16:creationId xmlns:a16="http://schemas.microsoft.com/office/drawing/2014/main" id="{7980C57A-9005-D642-7F6B-52FC9DF24E1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2" b="3153"/>
          <a:stretch/>
        </p:blipFill>
        <p:spPr>
          <a:xfrm>
            <a:off x="3686175" y="10"/>
            <a:ext cx="8505825" cy="6857990"/>
          </a:xfrm>
          <a:custGeom>
            <a:avLst/>
            <a:gdLst>
              <a:gd name="connsiteX0" fmla="*/ 1701752 w 8505825"/>
              <a:gd name="connsiteY0" fmla="*/ 0 h 6858000"/>
              <a:gd name="connsiteX1" fmla="*/ 8505825 w 8505825"/>
              <a:gd name="connsiteY1" fmla="*/ 0 h 6858000"/>
              <a:gd name="connsiteX2" fmla="*/ 8505825 w 8505825"/>
              <a:gd name="connsiteY2" fmla="*/ 6858000 h 6858000"/>
              <a:gd name="connsiteX3" fmla="*/ 0 w 8505825"/>
              <a:gd name="connsiteY3" fmla="*/ 6858000 h 6858000"/>
              <a:gd name="connsiteX4" fmla="*/ 0 w 8505825"/>
              <a:gd name="connsiteY4" fmla="*/ 683739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05825" h="6858000">
                <a:moveTo>
                  <a:pt x="1701752" y="0"/>
                </a:moveTo>
                <a:lnTo>
                  <a:pt x="8505825" y="0"/>
                </a:lnTo>
                <a:lnTo>
                  <a:pt x="8505825" y="6858000"/>
                </a:lnTo>
                <a:lnTo>
                  <a:pt x="0" y="6858000"/>
                </a:lnTo>
                <a:lnTo>
                  <a:pt x="0" y="6837396"/>
                </a:lnTo>
                <a:close/>
              </a:path>
            </a:pathLst>
          </a:custGeom>
          <a:noFill/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778BDD7-701B-9B59-C8F5-04BAAC9AE8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79635"/>
            <a:ext cx="8261729" cy="1639938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Personal story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9E02DE-59ED-F927-2FD3-60B8449C37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3816" y="2907792"/>
            <a:ext cx="2952599" cy="1781642"/>
          </a:xfrm>
        </p:spPr>
        <p:txBody>
          <a:bodyPr>
            <a:normAutofit/>
          </a:bodyPr>
          <a:lstStyle/>
          <a:p>
            <a:r>
              <a:rPr lang="en-US" dirty="0"/>
              <a:t>Organizers add your stories here – participants will share their own stories in the break out session later</a:t>
            </a:r>
          </a:p>
        </p:txBody>
      </p:sp>
      <p:sp>
        <p:nvSpPr>
          <p:cNvPr id="5" name="Slide Number Placeholder 4" hidden="1">
            <a:extLst>
              <a:ext uri="{FF2B5EF4-FFF2-40B4-BE49-F238E27FC236}">
                <a16:creationId xmlns:a16="http://schemas.microsoft.com/office/drawing/2014/main" id="{8204D983-BE1A-79AC-B791-9A05B563761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271342" y="6356350"/>
            <a:ext cx="1539658" cy="365125"/>
          </a:xfrm>
        </p:spPr>
        <p:txBody>
          <a:bodyPr/>
          <a:lstStyle/>
          <a:p>
            <a:pPr>
              <a:spcAft>
                <a:spcPts val="600"/>
              </a:spcAft>
            </a:pPr>
            <a:fld id="{294A09A9-5501-47C1-A89A-A340965A2BE2}" type="slidenum">
              <a:rPr lang="en-US" smtClean="0"/>
              <a:pPr>
                <a:spcAft>
                  <a:spcPts val="600"/>
                </a:spcAft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1379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46E262C-D929-15C4-BBD2-6BBFB706F6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824686"/>
            <a:ext cx="7242048" cy="1632045"/>
          </a:xfrm>
        </p:spPr>
        <p:txBody>
          <a:bodyPr wrap="square" anchor="ctr">
            <a:normAutofit/>
          </a:bodyPr>
          <a:lstStyle/>
          <a:p>
            <a:r>
              <a:rPr lang="en-US" b="1" dirty="0"/>
              <a:t>Why Act Now?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A986459-0C4D-D72D-7E80-642179490407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15988" y="2761488"/>
            <a:ext cx="5430837" cy="3300984"/>
          </a:xfrm>
        </p:spPr>
        <p:txBody>
          <a:bodyPr>
            <a:normAutofit/>
          </a:bodyPr>
          <a:lstStyle/>
          <a:p>
            <a:pPr rtl="0">
              <a:buFont typeface="Arial" panose="020B0604020202020204" pitchFamily="34" charset="0"/>
              <a:buChar char="•"/>
            </a:pPr>
            <a:r>
              <a:rPr lang="en-US" dirty="0"/>
              <a:t>Division fuels chaos (e.g., Southport riots, 2024)</a:t>
            </a:r>
            <a:endParaRPr lang="en-US"/>
          </a:p>
          <a:p>
            <a:pPr rtl="0">
              <a:buFont typeface="Arial" panose="020B0604020202020204" pitchFamily="34" charset="0"/>
              <a:buChar char="•"/>
            </a:pPr>
            <a:r>
              <a:rPr lang="en-US" dirty="0"/>
              <a:t>2030 Census looms—chance to remove “race” from forms</a:t>
            </a:r>
            <a:endParaRPr lang="en-US"/>
          </a:p>
          <a:p>
            <a:pPr rtl="0">
              <a:buFont typeface="Arial" panose="020B0604020202020204" pitchFamily="34" charset="0"/>
              <a:buChar char="•"/>
            </a:pPr>
            <a:r>
              <a:rPr lang="en-US" dirty="0"/>
              <a:t>Science and faith agree: Race is a myth</a:t>
            </a:r>
            <a:endParaRPr lang="en-US"/>
          </a:p>
          <a:p>
            <a:pPr rtl="0">
              <a:buFont typeface="Arial" panose="020B0604020202020204" pitchFamily="34" charset="0"/>
              <a:buChar char="•"/>
            </a:pPr>
            <a:r>
              <a:rPr lang="en-US" dirty="0"/>
              <a:t>“Now is the time to heal wounds and unite”</a:t>
            </a:r>
            <a:endParaRPr lang="en-US"/>
          </a:p>
          <a:p>
            <a:endParaRPr lang="en-US"/>
          </a:p>
        </p:txBody>
      </p:sp>
      <p:pic>
        <p:nvPicPr>
          <p:cNvPr id="6" name="Picture 5" descr="Analogue clock">
            <a:extLst>
              <a:ext uri="{FF2B5EF4-FFF2-40B4-BE49-F238E27FC236}">
                <a16:creationId xmlns:a16="http://schemas.microsoft.com/office/drawing/2014/main" id="{8A5ADF19-266D-3D14-60C9-5F5A0735B04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082" r="13048" b="-1"/>
          <a:stretch/>
        </p:blipFill>
        <p:spPr>
          <a:xfrm>
            <a:off x="6862918" y="10"/>
            <a:ext cx="5329082" cy="6857990"/>
          </a:xfrm>
          <a:custGeom>
            <a:avLst/>
            <a:gdLst>
              <a:gd name="connsiteX0" fmla="*/ 1688746 w 5730658"/>
              <a:gd name="connsiteY0" fmla="*/ 0 h 6858000"/>
              <a:gd name="connsiteX1" fmla="*/ 5730658 w 5730658"/>
              <a:gd name="connsiteY1" fmla="*/ 0 h 6858000"/>
              <a:gd name="connsiteX2" fmla="*/ 5730658 w 5730658"/>
              <a:gd name="connsiteY2" fmla="*/ 6858000 h 6858000"/>
              <a:gd name="connsiteX3" fmla="*/ 31751 w 5730658"/>
              <a:gd name="connsiteY3" fmla="*/ 6858000 h 6858000"/>
              <a:gd name="connsiteX4" fmla="*/ 31751 w 5730658"/>
              <a:gd name="connsiteY4" fmla="*/ 6857688 h 6858000"/>
              <a:gd name="connsiteX5" fmla="*/ 0 w 5730658"/>
              <a:gd name="connsiteY5" fmla="*/ 6857932 h 6858000"/>
              <a:gd name="connsiteX6" fmla="*/ 31751 w 5730658"/>
              <a:gd name="connsiteY6" fmla="*/ 6729501 h 6858000"/>
              <a:gd name="connsiteX7" fmla="*/ 31751 w 5730658"/>
              <a:gd name="connsiteY7" fmla="*/ 6681788 h 6858000"/>
              <a:gd name="connsiteX8" fmla="*/ 43547 w 5730658"/>
              <a:gd name="connsiteY8" fmla="*/ 6681788 h 6858000"/>
              <a:gd name="connsiteX9" fmla="*/ 1688746 w 5730658"/>
              <a:gd name="connsiteY9" fmla="*/ 2705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730658" h="6858000">
                <a:moveTo>
                  <a:pt x="1688746" y="0"/>
                </a:moveTo>
                <a:lnTo>
                  <a:pt x="5730658" y="0"/>
                </a:lnTo>
                <a:lnTo>
                  <a:pt x="5730658" y="6858000"/>
                </a:lnTo>
                <a:lnTo>
                  <a:pt x="31751" y="6858000"/>
                </a:lnTo>
                <a:lnTo>
                  <a:pt x="31751" y="6857688"/>
                </a:lnTo>
                <a:lnTo>
                  <a:pt x="0" y="6857932"/>
                </a:lnTo>
                <a:lnTo>
                  <a:pt x="31751" y="6729501"/>
                </a:lnTo>
                <a:lnTo>
                  <a:pt x="31751" y="6681788"/>
                </a:lnTo>
                <a:lnTo>
                  <a:pt x="43547" y="6681788"/>
                </a:lnTo>
                <a:lnTo>
                  <a:pt x="1688746" y="27053"/>
                </a:lnTo>
                <a:close/>
              </a:path>
            </a:pathLst>
          </a:custGeom>
          <a:noFill/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52689E-AE00-35CC-F96B-C768FB8E239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10271342" y="6356350"/>
            <a:ext cx="1539658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294A09A9-5501-47C1-A89A-A340965A2BE2}" type="slidenum">
              <a:rPr lang="en-US" smtClean="0"/>
              <a:pPr>
                <a:spcAft>
                  <a:spcPts val="600"/>
                </a:spcAft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2109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eople and arrows">
            <a:extLst>
              <a:ext uri="{FF2B5EF4-FFF2-40B4-BE49-F238E27FC236}">
                <a16:creationId xmlns:a16="http://schemas.microsoft.com/office/drawing/2014/main" id="{F9273BAD-C851-016A-1373-7F274777323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111" r="23370" b="-1"/>
          <a:stretch/>
        </p:blipFill>
        <p:spPr>
          <a:xfrm>
            <a:off x="20" y="10"/>
            <a:ext cx="7024475" cy="6857990"/>
          </a:xfrm>
          <a:custGeom>
            <a:avLst/>
            <a:gdLst>
              <a:gd name="connsiteX0" fmla="*/ 7024495 w 7024495"/>
              <a:gd name="connsiteY0" fmla="*/ 0 h 6858000"/>
              <a:gd name="connsiteX1" fmla="*/ 1701752 w 7024495"/>
              <a:gd name="connsiteY1" fmla="*/ 0 h 6858000"/>
              <a:gd name="connsiteX2" fmla="*/ 0 w 7024495"/>
              <a:gd name="connsiteY2" fmla="*/ 6837396 h 6858000"/>
              <a:gd name="connsiteX3" fmla="*/ 0 w 7024495"/>
              <a:gd name="connsiteY3" fmla="*/ 6858000 h 6858000"/>
              <a:gd name="connsiteX4" fmla="*/ 7024495 w 7024495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24495" h="6858000">
                <a:moveTo>
                  <a:pt x="7024495" y="0"/>
                </a:moveTo>
                <a:lnTo>
                  <a:pt x="1701752" y="0"/>
                </a:lnTo>
                <a:lnTo>
                  <a:pt x="0" y="6837396"/>
                </a:lnTo>
                <a:lnTo>
                  <a:pt x="0" y="6858000"/>
                </a:lnTo>
                <a:lnTo>
                  <a:pt x="7024495" y="6858000"/>
                </a:lnTo>
                <a:close/>
              </a:path>
            </a:pathLst>
          </a:custGeom>
          <a:noFill/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2EDF0F7-CDCC-66E1-9FE4-B76E520EF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7127" y="90050"/>
            <a:ext cx="8124873" cy="1639939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Call to action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28DDD2-150B-B95A-0DAD-A017A070DC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50654" y="2054711"/>
            <a:ext cx="4744122" cy="4410097"/>
          </a:xfrm>
        </p:spPr>
        <p:txBody>
          <a:bodyPr>
            <a:normAutofit/>
          </a:bodyPr>
          <a:lstStyle/>
          <a:p>
            <a:pPr marL="285750" indent="-285750" rtl="0">
              <a:buFont typeface="Wingdings" panose="05000000000000000000" pitchFamily="2" charset="2"/>
              <a:buChar char="ü"/>
            </a:pPr>
            <a:r>
              <a:rPr lang="en-US" dirty="0"/>
              <a:t>End race-based language (“racialized as”)</a:t>
            </a:r>
          </a:p>
          <a:p>
            <a:pPr marL="285750" indent="-285750" rtl="0">
              <a:buFont typeface="Wingdings" panose="05000000000000000000" pitchFamily="2" charset="2"/>
              <a:buChar char="ü"/>
            </a:pPr>
            <a:r>
              <a:rPr lang="en-US" dirty="0"/>
              <a:t>Petition officials to remove “race” from documents</a:t>
            </a:r>
          </a:p>
          <a:p>
            <a:pPr marL="285750" indent="-285750" rtl="0">
              <a:buFont typeface="Wingdings" panose="05000000000000000000" pitchFamily="2" charset="2"/>
              <a:buChar char="ü"/>
            </a:pPr>
            <a:r>
              <a:rPr lang="en-US" dirty="0"/>
              <a:t>Forge connections across backgrounds</a:t>
            </a:r>
          </a:p>
          <a:p>
            <a:pPr marL="285750" indent="-285750" rtl="0">
              <a:buFont typeface="Wingdings" panose="05000000000000000000" pitchFamily="2" charset="2"/>
              <a:buChar char="ü"/>
            </a:pPr>
            <a:r>
              <a:rPr lang="en-US" dirty="0"/>
              <a:t>Embrace creolization (explore our shared human cultures)</a:t>
            </a:r>
          </a:p>
          <a:p>
            <a:pPr marL="285750" indent="-285750" rtl="0">
              <a:buFont typeface="Wingdings" panose="05000000000000000000" pitchFamily="2" charset="2"/>
              <a:buChar char="ü"/>
            </a:pPr>
            <a:r>
              <a:rPr lang="en-US" dirty="0"/>
              <a:t>Pray for unity</a:t>
            </a:r>
          </a:p>
          <a:p>
            <a:endParaRPr lang="en-US" dirty="0"/>
          </a:p>
        </p:txBody>
      </p:sp>
      <p:sp>
        <p:nvSpPr>
          <p:cNvPr id="5" name="Slide Number Placeholder 4" hidden="1">
            <a:extLst>
              <a:ext uri="{FF2B5EF4-FFF2-40B4-BE49-F238E27FC236}">
                <a16:creationId xmlns:a16="http://schemas.microsoft.com/office/drawing/2014/main" id="{9A69B510-5A65-2ECF-ABE2-0F3B7A083F0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271342" y="6356350"/>
            <a:ext cx="1539658" cy="365125"/>
          </a:xfrm>
        </p:spPr>
        <p:txBody>
          <a:bodyPr/>
          <a:lstStyle/>
          <a:p>
            <a:pPr>
              <a:spcAft>
                <a:spcPts val="600"/>
              </a:spcAft>
            </a:pPr>
            <a:fld id="{294A09A9-5501-47C1-A89A-A340965A2BE2}" type="slidenum">
              <a:rPr lang="en-US" smtClean="0"/>
              <a:pPr>
                <a:spcAft>
                  <a:spcPts val="600"/>
                </a:spcAft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1594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C1FC6-4E73-FFC8-4994-1F6E9177D0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10" y="824686"/>
            <a:ext cx="7154158" cy="1632045"/>
          </a:xfrm>
        </p:spPr>
        <p:txBody>
          <a:bodyPr/>
          <a:lstStyle/>
          <a:p>
            <a:r>
              <a:rPr lang="en-US" dirty="0"/>
              <a:t>Petitioning Resources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B67606-BA55-C888-681C-0A6712DB0F37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10271342" y="6356350"/>
            <a:ext cx="1539658" cy="365125"/>
          </a:xfrm>
        </p:spPr>
        <p:txBody>
          <a:bodyPr/>
          <a:lstStyle/>
          <a:p>
            <a:fld id="{294A09A9-5501-47C1-A89A-A340965A2BE2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32CF922-A241-CFF2-7F7B-8EB0315E656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40080" y="2834640"/>
            <a:ext cx="6520688" cy="3364992"/>
          </a:xfrm>
        </p:spPr>
        <p:txBody>
          <a:bodyPr/>
          <a:lstStyle/>
          <a:p>
            <a:pPr rtl="0">
              <a:buFont typeface="Arial" panose="020B0604020202020204" pitchFamily="34" charset="0"/>
              <a:buChar char="•"/>
            </a:pPr>
            <a:r>
              <a:rPr lang="en-US" dirty="0"/>
              <a:t>Sign our petition: “I commit to ending race to end racism”</a:t>
            </a:r>
          </a:p>
          <a:p>
            <a:pPr rtl="0">
              <a:buFont typeface="Arial" panose="020B0604020202020204" pitchFamily="34" charset="0"/>
              <a:buChar char="•"/>
            </a:pPr>
            <a:r>
              <a:rPr lang="en-US" dirty="0"/>
              <a:t>Contact:</a:t>
            </a:r>
          </a:p>
          <a:p>
            <a:pPr marL="742950" lvl="1" indent="-285750" rtl="0">
              <a:buFont typeface="Arial" panose="020B0604020202020204" pitchFamily="34" charset="0"/>
              <a:buChar char="•"/>
            </a:pPr>
            <a:r>
              <a:rPr lang="en-US" dirty="0"/>
              <a:t>U.S. Census Bureau: www.census.gov</a:t>
            </a:r>
          </a:p>
          <a:p>
            <a:pPr marL="742950" lvl="1" indent="-285750" rtl="0">
              <a:buFont typeface="Arial" panose="020B0604020202020204" pitchFamily="34" charset="0"/>
              <a:buChar char="•"/>
            </a:pPr>
            <a:r>
              <a:rPr lang="en-US" dirty="0"/>
              <a:t>Local representatives: www.congress.gov</a:t>
            </a:r>
          </a:p>
          <a:p>
            <a:endParaRPr lang="en-US" dirty="0"/>
          </a:p>
        </p:txBody>
      </p:sp>
      <p:pic>
        <p:nvPicPr>
          <p:cNvPr id="8" name="Picture 7" descr="A qr code with a red square and a white letter&#10;&#10;AI-generated content may be incorrect.">
            <a:extLst>
              <a:ext uri="{FF2B5EF4-FFF2-40B4-BE49-F238E27FC236}">
                <a16:creationId xmlns:a16="http://schemas.microsoft.com/office/drawing/2014/main" id="{699213C3-2074-7DE9-CE19-2C88DD06AA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6981" y="1925570"/>
            <a:ext cx="3504939" cy="350493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825558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People at meeting">
            <a:extLst>
              <a:ext uri="{FF2B5EF4-FFF2-40B4-BE49-F238E27FC236}">
                <a16:creationId xmlns:a16="http://schemas.microsoft.com/office/drawing/2014/main" id="{99C4548E-786A-07CB-2EE1-4D7ED78B5B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50"/>
                    </a14:imgEffect>
                  </a14:imgLayer>
                </a14:imgProps>
              </a:ext>
            </a:extLst>
          </a:blip>
          <a:srcRect t="10060" r="2600" b="7862"/>
          <a:stretch/>
        </p:blipFill>
        <p:spPr>
          <a:xfrm>
            <a:off x="0" y="-1"/>
            <a:ext cx="12192000" cy="6858001"/>
          </a:xfrm>
          <a:prstGeom prst="rect">
            <a:avLst/>
          </a:prstGeom>
          <a:noFill/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C880AA61-7128-BE64-05B8-FBE7B97C47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824687"/>
            <a:ext cx="10191549" cy="1639937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BREAK OUT SESSION!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A6263B-3390-F680-788A-B66125A2612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22959" y="2797749"/>
            <a:ext cx="7718613" cy="3191256"/>
          </a:xfrm>
          <a:solidFill>
            <a:srgbClr val="FFFFFF">
              <a:alpha val="50196"/>
            </a:srgbClr>
          </a:solidFill>
        </p:spPr>
        <p:txBody>
          <a:bodyPr>
            <a:normAutofit/>
          </a:bodyPr>
          <a:lstStyle/>
          <a:p>
            <a:pPr rtl="0">
              <a:buFont typeface="Arial" panose="020B0604020202020204" pitchFamily="34" charset="0"/>
              <a:buChar char="•"/>
            </a:pPr>
            <a:r>
              <a:rPr lang="en-US" sz="2400" dirty="0"/>
              <a:t>Break into small groups:</a:t>
            </a:r>
          </a:p>
          <a:p>
            <a:pPr marL="742950" lvl="1" indent="-285750" rtl="0">
              <a:buFont typeface="Arial" panose="020B0604020202020204" pitchFamily="34" charset="0"/>
              <a:buChar char="•"/>
            </a:pPr>
            <a:r>
              <a:rPr lang="en-US" sz="2400" dirty="0"/>
              <a:t>How has race affected you or your community?</a:t>
            </a:r>
          </a:p>
          <a:p>
            <a:pPr marL="742950" lvl="1" indent="-285750" rtl="0">
              <a:buFont typeface="Arial" panose="020B0604020202020204" pitchFamily="34" charset="0"/>
              <a:buChar char="•"/>
            </a:pPr>
            <a:r>
              <a:rPr lang="en-US" sz="2400" dirty="0"/>
              <a:t>What’s one step you’ll take to reject race?</a:t>
            </a:r>
          </a:p>
          <a:p>
            <a:pPr marL="742950" lvl="1" indent="-285750" rtl="0">
              <a:buFont typeface="Arial" panose="020B0604020202020204" pitchFamily="34" charset="0"/>
              <a:buChar char="•"/>
            </a:pPr>
            <a:r>
              <a:rPr lang="en-US" sz="2400" dirty="0"/>
              <a:t>How can we connect across “racialized” lines?</a:t>
            </a:r>
          </a:p>
          <a:p>
            <a:pPr rtl="0">
              <a:buFont typeface="Arial" panose="020B0604020202020204" pitchFamily="34" charset="0"/>
              <a:buChar char="•"/>
            </a:pPr>
            <a:r>
              <a:rPr lang="en-US" sz="2400" dirty="0"/>
              <a:t>Share ideas for local action plans</a:t>
            </a:r>
          </a:p>
          <a:p>
            <a:endParaRPr lang="en-US" sz="24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98DA3B-4EB2-F2F4-2F9B-8877E3C9A5F8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10271342" y="6356350"/>
            <a:ext cx="1539658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294A09A9-5501-47C1-A89A-A340965A2BE2}" type="slidenum">
              <a:rPr lang="en-US" smtClean="0"/>
              <a:pPr>
                <a:spcAft>
                  <a:spcPts val="600"/>
                </a:spcAft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1827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116FD7-D06A-1ED6-AE3E-ED51914F67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864409"/>
            <a:ext cx="10308779" cy="1639937"/>
          </a:xfrm>
        </p:spPr>
        <p:txBody>
          <a:bodyPr/>
          <a:lstStyle/>
          <a:p>
            <a:r>
              <a:rPr lang="en-US" dirty="0"/>
              <a:t>Final tips &amp; takeaways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C47A2F46-CF06-E88E-9AFE-E1363F3949B1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22960" y="2807208"/>
            <a:ext cx="7040880" cy="3191256"/>
          </a:xfrm>
        </p:spPr>
        <p:txBody>
          <a:bodyPr>
            <a:normAutofit/>
          </a:bodyPr>
          <a:lstStyle/>
          <a:p>
            <a:pPr rtl="0">
              <a:buFont typeface="Arial" panose="020B0604020202020204" pitchFamily="34" charset="0"/>
              <a:buChar char="•"/>
            </a:pPr>
            <a:r>
              <a:rPr lang="en-US" sz="2400" dirty="0"/>
              <a:t>Stay connected:</a:t>
            </a:r>
          </a:p>
          <a:p>
            <a:pPr marL="742950" lvl="1" indent="-285750" rtl="0">
              <a:buFont typeface="Arial" panose="020B0604020202020204" pitchFamily="34" charset="0"/>
              <a:buChar char="•"/>
            </a:pPr>
            <a:r>
              <a:rPr lang="en-US" sz="2400" dirty="0"/>
              <a:t>[Your email/Facebook group/Discord link]</a:t>
            </a:r>
          </a:p>
          <a:p>
            <a:pPr marL="742950" lvl="1" indent="-285750" rtl="0">
              <a:buFont typeface="Arial" panose="020B0604020202020204" pitchFamily="34" charset="0"/>
              <a:buChar char="•"/>
            </a:pPr>
            <a:r>
              <a:rPr lang="en-US" sz="2400" dirty="0"/>
              <a:t>Read </a:t>
            </a:r>
            <a:r>
              <a:rPr lang="en-US" sz="2400" i="1" dirty="0"/>
              <a:t>The Raceless Antiracist</a:t>
            </a:r>
            <a:r>
              <a:rPr lang="en-US" sz="2400" dirty="0"/>
              <a:t> by Sheena Michele Mason</a:t>
            </a:r>
          </a:p>
          <a:p>
            <a:pPr marL="742950" lvl="1" indent="-285750" rtl="0">
              <a:buFont typeface="Arial" panose="020B0604020202020204" pitchFamily="34" charset="0"/>
              <a:buChar char="•"/>
            </a:pPr>
            <a:r>
              <a:rPr lang="en-US" sz="2400" dirty="0"/>
              <a:t>Organize individual groups! </a:t>
            </a:r>
          </a:p>
          <a:p>
            <a:pPr marL="457200" lvl="1" rtl="0"/>
            <a:r>
              <a:rPr lang="en-US" sz="2400" b="1" dirty="0"/>
              <a:t>“Together, we can build a raceless future!”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4CE20E-036C-9032-6F92-19214C09F4DD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10271342" y="6356350"/>
            <a:ext cx="1539658" cy="365125"/>
          </a:xfrm>
        </p:spPr>
        <p:txBody>
          <a:bodyPr/>
          <a:lstStyle/>
          <a:p>
            <a:fld id="{294A09A9-5501-47C1-A89A-A340965A2BE2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15045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Placeholder 22" descr="Bridge">
            <a:extLst>
              <a:ext uri="{FF2B5EF4-FFF2-40B4-BE49-F238E27FC236}">
                <a16:creationId xmlns:a16="http://schemas.microsoft.com/office/drawing/2014/main" id="{1BFA8449-61BE-6A34-3690-BAEEC5A5A54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86175" y="0"/>
            <a:ext cx="8505825" cy="6858000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8CABFD3A-42D8-AD08-B28B-24BAACB1BA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79635"/>
            <a:ext cx="8261729" cy="1639938"/>
          </a:xfrm>
        </p:spPr>
        <p:txBody>
          <a:bodyPr/>
          <a:lstStyle/>
          <a:p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4267730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317C2-DB72-9044-85F5-8145812F25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824686"/>
            <a:ext cx="7242048" cy="1632045"/>
          </a:xfrm>
        </p:spPr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BD24E5D-1B1B-589D-5E61-13DB4FE927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0392" y="2770632"/>
            <a:ext cx="3383280" cy="3539265"/>
          </a:xfrm>
        </p:spPr>
        <p:txBody>
          <a:bodyPr>
            <a:normAutofit lnSpcReduction="1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Introduction &amp; Ice breakers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Why reject race?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Core ideas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Real world impact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Personal Connection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Call to action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Petitioning resources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Break-out session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Closing</a:t>
            </a:r>
          </a:p>
          <a:p>
            <a:endParaRPr lang="en-US" dirty="0"/>
          </a:p>
        </p:txBody>
      </p:sp>
      <p:pic>
        <p:nvPicPr>
          <p:cNvPr id="12" name="Picture Placeholder 11" descr="Apartment building">
            <a:extLst>
              <a:ext uri="{FF2B5EF4-FFF2-40B4-BE49-F238E27FC236}">
                <a16:creationId xmlns:a16="http://schemas.microsoft.com/office/drawing/2014/main" id="{F9C729C8-1701-B745-7408-A3C01925EC6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15032" y="0"/>
            <a:ext cx="7876033" cy="6858000"/>
          </a:xfr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93673-B52A-9C62-22E6-2E885DA1615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10271342" y="6356350"/>
            <a:ext cx="1539658" cy="365125"/>
          </a:xfrm>
        </p:spPr>
        <p:txBody>
          <a:bodyPr/>
          <a:lstStyle/>
          <a:p>
            <a:fld id="{294A09A9-5501-47C1-A89A-A340965A2BE2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22521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 descr="Close up of top of bridge">
            <a:extLst>
              <a:ext uri="{FF2B5EF4-FFF2-40B4-BE49-F238E27FC236}">
                <a16:creationId xmlns:a16="http://schemas.microsoft.com/office/drawing/2014/main" id="{D0F41D1F-A4A5-6155-4028-C841AB49960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6004" y="0"/>
            <a:ext cx="10585637" cy="6858000"/>
          </a:xfr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6F184A0C-9BEC-C286-0D96-CDD0FA89DB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Introductions/ice breakers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8613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231170-AA31-53C0-22E1-162F9259212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Today’s purpose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FFA3C6-AED6-84D4-EA90-E06F16EDE0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0392" y="2770632"/>
            <a:ext cx="3915246" cy="3539265"/>
          </a:xfrm>
        </p:spPr>
        <p:txBody>
          <a:bodyPr/>
          <a:lstStyle/>
          <a:p>
            <a:r>
              <a:rPr lang="en-US" b="1" dirty="0"/>
              <a:t>Welcome! Today, we’re here to: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Connect across all backgrounds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Learn why “race” divides 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Act to end race and racism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“There is neither Jew nor Greek… for you are all </a:t>
            </a:r>
            <a:r>
              <a:rPr lang="en-US" b="1" u="sng" dirty="0"/>
              <a:t>one</a:t>
            </a:r>
            <a:r>
              <a:rPr lang="en-US" dirty="0"/>
              <a:t> in Christ Jesus” (Galatians 3:28, ESV)</a:t>
            </a:r>
          </a:p>
        </p:txBody>
      </p:sp>
      <p:pic>
        <p:nvPicPr>
          <p:cNvPr id="7" name="Picture Placeholder 6" descr="Busy city street">
            <a:extLst>
              <a:ext uri="{FF2B5EF4-FFF2-40B4-BE49-F238E27FC236}">
                <a16:creationId xmlns:a16="http://schemas.microsoft.com/office/drawing/2014/main" id="{9C34FFC2-6A2C-46EE-B9BE-5E4840C47C8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10159" r="10159"/>
          <a:stretch>
            <a:fillRect/>
          </a:stretch>
        </p:blipFill>
        <p:spPr/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ADDD00E-5A67-3EC3-A3B2-0DE65394A89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4284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Close up of tops of buildings">
            <a:extLst>
              <a:ext uri="{FF2B5EF4-FFF2-40B4-BE49-F238E27FC236}">
                <a16:creationId xmlns:a16="http://schemas.microsoft.com/office/drawing/2014/main" id="{1FDC51BF-AA30-B054-C232-5803F7B5925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57"/>
          <a:stretch/>
        </p:blipFill>
        <p:spPr>
          <a:xfrm>
            <a:off x="0" y="0"/>
            <a:ext cx="10266363" cy="6858000"/>
          </a:xfr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4F9EF13D-AA0D-44CD-DB0F-81D3B7A5A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reject race?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8BBA72F-BB9D-3A5F-ED17-5C3D1C612E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pc="100" dirty="0"/>
              <a:t>Breaking out of the matrix</a:t>
            </a:r>
            <a:endParaRPr lang="en-US" sz="2400" spc="100" dirty="0"/>
          </a:p>
        </p:txBody>
      </p:sp>
    </p:spTree>
    <p:extLst>
      <p:ext uri="{BB962C8B-B14F-4D97-AF65-F5344CB8AC3E}">
        <p14:creationId xmlns:p14="http://schemas.microsoft.com/office/powerpoint/2010/main" val="6578815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2CF491-4865-3D65-591D-C6BCCDFE60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824686"/>
            <a:ext cx="7242048" cy="1632045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The myth of race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F7D39E-F6DC-B9C2-BFAD-8FD53F45EFC1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15988" y="2761488"/>
            <a:ext cx="5430837" cy="3300984"/>
          </a:xfrm>
        </p:spPr>
        <p:txBody>
          <a:bodyPr>
            <a:normAutofit/>
          </a:bodyPr>
          <a:lstStyle/>
          <a:p>
            <a:pPr rtl="0">
              <a:buFont typeface="Arial" panose="020B0604020202020204" pitchFamily="34" charset="0"/>
              <a:buChar char="•"/>
            </a:pPr>
            <a:r>
              <a:rPr lang="en-US" dirty="0"/>
              <a:t>Race is a social construct, not a biological truth</a:t>
            </a:r>
          </a:p>
          <a:p>
            <a:pPr rtl="0">
              <a:buFont typeface="Arial" panose="020B0604020202020204" pitchFamily="34" charset="0"/>
              <a:buChar char="•"/>
            </a:pPr>
            <a:r>
              <a:rPr lang="en-US" dirty="0"/>
              <a:t>Created in the 1600s to justify slavery (Mason, </a:t>
            </a:r>
            <a:r>
              <a:rPr lang="en-US" i="1" dirty="0"/>
              <a:t>The Raceless Antiracist</a:t>
            </a:r>
            <a:r>
              <a:rPr lang="en-US" dirty="0"/>
              <a:t>)</a:t>
            </a:r>
          </a:p>
          <a:p>
            <a:pPr rtl="0">
              <a:buFont typeface="Arial" panose="020B0604020202020204" pitchFamily="34" charset="0"/>
              <a:buChar char="•"/>
            </a:pPr>
            <a:r>
              <a:rPr lang="en-US" dirty="0"/>
              <a:t>Science confirms: Humans are 99.9% genetically identical (Human Genome Project, 2003)</a:t>
            </a:r>
          </a:p>
          <a:p>
            <a:endParaRPr lang="en-US" dirty="0"/>
          </a:p>
        </p:txBody>
      </p:sp>
      <p:pic>
        <p:nvPicPr>
          <p:cNvPr id="6" name="Picture 5" descr="DNA illustration">
            <a:extLst>
              <a:ext uri="{FF2B5EF4-FFF2-40B4-BE49-F238E27FC236}">
                <a16:creationId xmlns:a16="http://schemas.microsoft.com/office/drawing/2014/main" id="{AEBFD4F5-443D-B1AF-28F4-068512D2205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4271" r="17939"/>
          <a:stretch/>
        </p:blipFill>
        <p:spPr>
          <a:xfrm>
            <a:off x="6862918" y="10"/>
            <a:ext cx="5329082" cy="6857990"/>
          </a:xfrm>
          <a:custGeom>
            <a:avLst/>
            <a:gdLst>
              <a:gd name="connsiteX0" fmla="*/ 1688746 w 5730658"/>
              <a:gd name="connsiteY0" fmla="*/ 0 h 6858000"/>
              <a:gd name="connsiteX1" fmla="*/ 5730658 w 5730658"/>
              <a:gd name="connsiteY1" fmla="*/ 0 h 6858000"/>
              <a:gd name="connsiteX2" fmla="*/ 5730658 w 5730658"/>
              <a:gd name="connsiteY2" fmla="*/ 6858000 h 6858000"/>
              <a:gd name="connsiteX3" fmla="*/ 31751 w 5730658"/>
              <a:gd name="connsiteY3" fmla="*/ 6858000 h 6858000"/>
              <a:gd name="connsiteX4" fmla="*/ 31751 w 5730658"/>
              <a:gd name="connsiteY4" fmla="*/ 6857688 h 6858000"/>
              <a:gd name="connsiteX5" fmla="*/ 0 w 5730658"/>
              <a:gd name="connsiteY5" fmla="*/ 6857932 h 6858000"/>
              <a:gd name="connsiteX6" fmla="*/ 31751 w 5730658"/>
              <a:gd name="connsiteY6" fmla="*/ 6729501 h 6858000"/>
              <a:gd name="connsiteX7" fmla="*/ 31751 w 5730658"/>
              <a:gd name="connsiteY7" fmla="*/ 6681788 h 6858000"/>
              <a:gd name="connsiteX8" fmla="*/ 43547 w 5730658"/>
              <a:gd name="connsiteY8" fmla="*/ 6681788 h 6858000"/>
              <a:gd name="connsiteX9" fmla="*/ 1688746 w 5730658"/>
              <a:gd name="connsiteY9" fmla="*/ 2705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730658" h="6858000">
                <a:moveTo>
                  <a:pt x="1688746" y="0"/>
                </a:moveTo>
                <a:lnTo>
                  <a:pt x="5730658" y="0"/>
                </a:lnTo>
                <a:lnTo>
                  <a:pt x="5730658" y="6858000"/>
                </a:lnTo>
                <a:lnTo>
                  <a:pt x="31751" y="6858000"/>
                </a:lnTo>
                <a:lnTo>
                  <a:pt x="31751" y="6857688"/>
                </a:lnTo>
                <a:lnTo>
                  <a:pt x="0" y="6857932"/>
                </a:lnTo>
                <a:lnTo>
                  <a:pt x="31751" y="6729501"/>
                </a:lnTo>
                <a:lnTo>
                  <a:pt x="31751" y="6681788"/>
                </a:lnTo>
                <a:lnTo>
                  <a:pt x="43547" y="6681788"/>
                </a:lnTo>
                <a:lnTo>
                  <a:pt x="1688746" y="27053"/>
                </a:lnTo>
                <a:close/>
              </a:path>
            </a:pathLst>
          </a:custGeom>
          <a:noFill/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293E32-BBE1-73E2-C309-6B09A6D39613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10271342" y="6356350"/>
            <a:ext cx="1539658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294A09A9-5501-47C1-A89A-A340965A2BE2}" type="slidenum">
              <a:rPr lang="en-US" smtClean="0"/>
              <a:pPr>
                <a:spcAft>
                  <a:spcPts val="600"/>
                </a:spcAft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2585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065E584-E9D5-D9AE-675E-04B2896C8B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824686"/>
            <a:ext cx="7242048" cy="1632045"/>
          </a:xfrm>
        </p:spPr>
        <p:txBody>
          <a:bodyPr/>
          <a:lstStyle/>
          <a:p>
            <a:pPr rtl="0"/>
            <a:r>
              <a:rPr lang="en-US" b="1" dirty="0"/>
              <a:t>Race as Tribalism’s Mask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EC40C425-91E4-471C-9E11-0A85D2B74510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15988" y="2761488"/>
            <a:ext cx="5430837" cy="3300984"/>
          </a:xfrm>
        </p:spPr>
        <p:txBody>
          <a:bodyPr>
            <a:normAutofit/>
          </a:bodyPr>
          <a:lstStyle/>
          <a:p>
            <a:pPr rtl="0">
              <a:buFont typeface="Arial" panose="020B0604020202020204" pitchFamily="34" charset="0"/>
              <a:buChar char="•"/>
            </a:pPr>
            <a:r>
              <a:rPr lang="en-US" dirty="0"/>
              <a:t>Race is a modern form of ancient tribalism</a:t>
            </a:r>
          </a:p>
          <a:p>
            <a:pPr rtl="0">
              <a:buFont typeface="Arial" panose="020B0604020202020204" pitchFamily="34" charset="0"/>
              <a:buChar char="•"/>
            </a:pPr>
            <a:r>
              <a:rPr lang="en-US" dirty="0"/>
              <a:t>Historical examples:</a:t>
            </a:r>
          </a:p>
          <a:p>
            <a:pPr marL="742950" lvl="1" indent="-285750" rtl="0">
              <a:buFont typeface="Arial" panose="020B0604020202020204" pitchFamily="34" charset="0"/>
              <a:buChar char="•"/>
            </a:pPr>
            <a:r>
              <a:rPr lang="en-US" dirty="0"/>
              <a:t>An Lushan Rebellion (755–763 CE): Ethnic divides fueled millions of deaths</a:t>
            </a:r>
          </a:p>
          <a:p>
            <a:pPr marL="742950" lvl="1" indent="-285750" rtl="0">
              <a:buFont typeface="Arial" panose="020B0604020202020204" pitchFamily="34" charset="0"/>
              <a:buChar char="•"/>
            </a:pPr>
            <a:r>
              <a:rPr lang="en-US" dirty="0"/>
              <a:t>Egypt’s enslavement of Hebrews (Exodus 1:9-10): Cultural difference led to oppression</a:t>
            </a:r>
          </a:p>
          <a:p>
            <a:pPr rtl="0">
              <a:buFont typeface="Arial" panose="020B0604020202020204" pitchFamily="34" charset="0"/>
              <a:buChar char="•"/>
            </a:pPr>
            <a:r>
              <a:rPr lang="en-US" dirty="0"/>
              <a:t>“Sin is crouching at the door” (Genesis 4:7, ESV)</a:t>
            </a:r>
          </a:p>
        </p:txBody>
      </p:sp>
      <p:pic>
        <p:nvPicPr>
          <p:cNvPr id="7" name="Picture Placeholder 6" descr="Spiral staircase">
            <a:extLst>
              <a:ext uri="{FF2B5EF4-FFF2-40B4-BE49-F238E27FC236}">
                <a16:creationId xmlns:a16="http://schemas.microsoft.com/office/drawing/2014/main" id="{1D0F9AEB-F3F4-5B2C-B397-13D56615EF9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62918" y="0"/>
            <a:ext cx="5329082" cy="6858000"/>
          </a:xfr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01B8E33-942D-3D11-FCA8-2D54102B3C2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10271342" y="6356350"/>
            <a:ext cx="1539658" cy="365125"/>
          </a:xfrm>
        </p:spPr>
        <p:txBody>
          <a:bodyPr/>
          <a:lstStyle/>
          <a:p>
            <a:fld id="{294A09A9-5501-47C1-A89A-A340965A2BE2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76328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Maze">
            <a:extLst>
              <a:ext uri="{FF2B5EF4-FFF2-40B4-BE49-F238E27FC236}">
                <a16:creationId xmlns:a16="http://schemas.microsoft.com/office/drawing/2014/main" id="{11A34C5D-5BBF-7684-FEA0-F55A0383390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767"/>
          <a:stretch/>
        </p:blipFill>
        <p:spPr>
          <a:xfrm flipH="1">
            <a:off x="5370036" y="2276004"/>
            <a:ext cx="6821964" cy="4581996"/>
          </a:xfrm>
          <a:prstGeom prst="parallelogram">
            <a:avLst>
              <a:gd name="adj" fmla="val 95745"/>
            </a:avLst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ECD8B506-191E-1832-13DD-A83B44C706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2960" y="347472"/>
            <a:ext cx="11082528" cy="1563624"/>
          </a:xfrm>
        </p:spPr>
        <p:txBody>
          <a:bodyPr/>
          <a:lstStyle/>
          <a:p>
            <a:pPr rtl="0"/>
            <a:r>
              <a:rPr lang="en-US" b="1" dirty="0"/>
              <a:t>Harm of Race-Based Thinking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BC7C28A-A45F-7BB2-D694-7808E32E9DED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>
            <a:normAutofit/>
          </a:bodyPr>
          <a:lstStyle/>
          <a:p>
            <a:pPr marL="457200" lvl="1" rtl="0"/>
            <a:r>
              <a:rPr lang="en-US" b="1" dirty="0"/>
              <a:t>Race distorts reality, causing harm:</a:t>
            </a:r>
          </a:p>
          <a:p>
            <a:pPr marL="1143000" lvl="2" indent="-228600" rtl="0">
              <a:buFont typeface="Arial" panose="020B0604020202020204" pitchFamily="34" charset="0"/>
              <a:buChar char="•"/>
            </a:pPr>
            <a:r>
              <a:rPr lang="en-US" dirty="0"/>
              <a:t>Medical biases: eGFR algorithm delays care for those racialized as Black (Vyas et al., 2020)</a:t>
            </a:r>
          </a:p>
          <a:p>
            <a:pPr marL="1143000" lvl="2" indent="-228600" rtl="0">
              <a:buFont typeface="Arial" panose="020B0604020202020204" pitchFamily="34" charset="0"/>
              <a:buChar char="•"/>
            </a:pPr>
            <a:r>
              <a:rPr lang="en-US" dirty="0"/>
              <a:t>Media stereotypes: Higher depression in adolescents racialized as Black (PMC, 2021)</a:t>
            </a:r>
          </a:p>
          <a:p>
            <a:pPr marL="1143000" lvl="2" indent="-228600" rtl="0">
              <a:buFont typeface="Arial" panose="020B0604020202020204" pitchFamily="34" charset="0"/>
              <a:buChar char="•"/>
            </a:pPr>
            <a:r>
              <a:rPr lang="en-US" dirty="0"/>
              <a:t>Riots from racialized narratives (Southport, 2024)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4DD166F-774B-18A7-EF80-332246375F77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10271342" y="6356350"/>
            <a:ext cx="1539658" cy="365125"/>
          </a:xfrm>
        </p:spPr>
        <p:txBody>
          <a:bodyPr/>
          <a:lstStyle/>
          <a:p>
            <a:fld id="{294A09A9-5501-47C1-A89A-A340965A2BE2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17" name="Graphic 16" descr="Doctor male with solid fill">
            <a:extLst>
              <a:ext uri="{FF2B5EF4-FFF2-40B4-BE49-F238E27FC236}">
                <a16:creationId xmlns:a16="http://schemas.microsoft.com/office/drawing/2014/main" id="{2BF582AC-18CD-8915-0672-3D2B6A78E6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26951" y="3240741"/>
            <a:ext cx="914400" cy="914400"/>
          </a:xfrm>
          <a:prstGeom prst="rect">
            <a:avLst/>
          </a:prstGeom>
        </p:spPr>
      </p:pic>
      <p:pic>
        <p:nvPicPr>
          <p:cNvPr id="19" name="Graphic 18" descr="Online Network with solid fill">
            <a:extLst>
              <a:ext uri="{FF2B5EF4-FFF2-40B4-BE49-F238E27FC236}">
                <a16:creationId xmlns:a16="http://schemas.microsoft.com/office/drawing/2014/main" id="{46784011-E333-2452-A6FE-CD57BB01185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193895" y="4155141"/>
            <a:ext cx="914400" cy="914400"/>
          </a:xfrm>
          <a:prstGeom prst="rect">
            <a:avLst/>
          </a:prstGeom>
        </p:spPr>
      </p:pic>
      <p:pic>
        <p:nvPicPr>
          <p:cNvPr id="21" name="Graphic 20" descr="Newspaper with solid fill">
            <a:extLst>
              <a:ext uri="{FF2B5EF4-FFF2-40B4-BE49-F238E27FC236}">
                <a16:creationId xmlns:a16="http://schemas.microsoft.com/office/drawing/2014/main" id="{370AE3EE-1332-DF36-9E11-9ACC9830F7A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26951" y="5069541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4521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7AB888-044C-471C-631D-A840EF19E7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Misattributed economic disparity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269BA4-BB93-7DC3-3D1F-4DA4CF5FC2A6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22960" y="2843784"/>
            <a:ext cx="6858000" cy="3191256"/>
          </a:xfrm>
        </p:spPr>
        <p:txBody>
          <a:bodyPr>
            <a:normAutofit/>
          </a:bodyPr>
          <a:lstStyle/>
          <a:p>
            <a:pPr rtl="0"/>
            <a:r>
              <a:rPr lang="en-US" dirty="0"/>
              <a:t>Race hides true causes of disparities:</a:t>
            </a:r>
          </a:p>
          <a:p>
            <a:pPr marL="742950" lvl="1" indent="-285750" rtl="0">
              <a:buFont typeface="Arial" panose="020B0604020202020204" pitchFamily="34" charset="0"/>
              <a:buChar char="•"/>
            </a:pPr>
            <a:r>
              <a:rPr lang="en-US" dirty="0"/>
              <a:t>Family structure matters more: 70% of children racialized as Black born to single mothers (CDC, 2020) vs. 17% in 1940</a:t>
            </a:r>
          </a:p>
          <a:p>
            <a:pPr marL="742950" lvl="1" indent="-285750" rtl="0">
              <a:buFont typeface="Arial" panose="020B0604020202020204" pitchFamily="34" charset="0"/>
              <a:buChar char="•"/>
            </a:pPr>
            <a:r>
              <a:rPr lang="en-US" dirty="0"/>
              <a:t>Education and marriage drive success: Nigerian immigrants earn $68,658 median income (</a:t>
            </a:r>
            <a:r>
              <a:rPr lang="en-US" dirty="0" err="1"/>
              <a:t>Ogunwole</a:t>
            </a:r>
            <a:r>
              <a:rPr lang="en-US" dirty="0"/>
              <a:t> et al., 2021)</a:t>
            </a:r>
          </a:p>
          <a:p>
            <a:pPr rtl="0"/>
            <a:r>
              <a:rPr lang="en-US" dirty="0"/>
              <a:t>Focus on real </a:t>
            </a:r>
            <a:r>
              <a:rPr lang="en-US" dirty="0">
                <a:solidFill>
                  <a:srgbClr val="00B050"/>
                </a:solidFill>
              </a:rPr>
              <a:t>solutions</a:t>
            </a:r>
            <a:r>
              <a:rPr lang="en-US" dirty="0"/>
              <a:t>, not race</a:t>
            </a:r>
          </a:p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ABA5A5-6AFB-AB74-5763-67CD0C206F20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524403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">
  <a:themeElements>
    <a:clrScheme name="Creative Red 1">
      <a:dk1>
        <a:srgbClr val="000000"/>
      </a:dk1>
      <a:lt1>
        <a:srgbClr val="FFFFFF"/>
      </a:lt1>
      <a:dk2>
        <a:srgbClr val="3A3A3A"/>
      </a:dk2>
      <a:lt2>
        <a:srgbClr val="E7E6E6"/>
      </a:lt2>
      <a:accent1>
        <a:srgbClr val="632423"/>
      </a:accent1>
      <a:accent2>
        <a:srgbClr val="B51200"/>
      </a:accent2>
      <a:accent3>
        <a:srgbClr val="FD1B17"/>
      </a:accent3>
      <a:accent4>
        <a:srgbClr val="F9EBE5"/>
      </a:accent4>
      <a:accent5>
        <a:srgbClr val="03C9C6"/>
      </a:accent5>
      <a:accent6>
        <a:srgbClr val="01B9D1"/>
      </a:accent6>
      <a:hlink>
        <a:srgbClr val="0563C1"/>
      </a:hlink>
      <a:folHlink>
        <a:srgbClr val="954F72"/>
      </a:folHlink>
    </a:clrScheme>
    <a:fontScheme name="Custom 76">
      <a:majorFont>
        <a:latin typeface="Bahnschrift"/>
        <a:ea typeface=""/>
        <a:cs typeface=""/>
      </a:majorFont>
      <a:minorFont>
        <a:latin typeface="Tw Cen M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M11580736_win32_kb_v3" id="{D7A3E551-3D61-4CA5-934F-4DAFCF7401BD}" vid="{D7B46FAE-2643-4A5F-85EB-71F421ADCF2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  <Background xmlns="71af3243-3dd4-4a8d-8c0d-dd76da1f02a5">false</Background>
  </documentManagement>
</p:properties>
</file>

<file path=customXml/itemProps1.xml><?xml version="1.0" encoding="utf-8"?>
<ds:datastoreItem xmlns:ds="http://schemas.openxmlformats.org/officeDocument/2006/customXml" ds:itemID="{31AE3212-FDDD-4F52-95D5-3CE5C732A69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D012FD6-30D8-4E7C-9A54-1D40EC16B1C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6A49627-BF3F-409F-AD52-1B30DD7AB3C6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docMetadata/LabelInfo.xml><?xml version="1.0" encoding="utf-8"?>
<clbl:labelList xmlns:clbl="http://schemas.microsoft.com/office/2020/mipLabelMetadata">
  <clbl:label id="{72f988bf-86f1-41af-91ab-2d7cd011db47}" enabled="0" method="" siteId="{72f988bf-86f1-41af-91ab-2d7cd011db47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29441</TotalTime>
  <Words>961</Words>
  <Application>Microsoft Office PowerPoint</Application>
  <PresentationFormat>Widescreen</PresentationFormat>
  <Paragraphs>141</Paragraphs>
  <Slides>18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Bahnschrift</vt:lpstr>
      <vt:lpstr>Calibri</vt:lpstr>
      <vt:lpstr>Courier New</vt:lpstr>
      <vt:lpstr>Tw Cen MT</vt:lpstr>
      <vt:lpstr>Wingdings</vt:lpstr>
      <vt:lpstr>Custom</vt:lpstr>
      <vt:lpstr>Abolishing race: steps towards a raceless future</vt:lpstr>
      <vt:lpstr>Agenda</vt:lpstr>
      <vt:lpstr>Introductions/ice breakers</vt:lpstr>
      <vt:lpstr>Today’s purpose</vt:lpstr>
      <vt:lpstr>Why reject race?</vt:lpstr>
      <vt:lpstr>The myth of race</vt:lpstr>
      <vt:lpstr>Race as Tribalism’s Mask</vt:lpstr>
      <vt:lpstr>Harm of Race-Based Thinking</vt:lpstr>
      <vt:lpstr>Misattributed economic disparity</vt:lpstr>
      <vt:lpstr>Mason’s Togetherness Wayfinder</vt:lpstr>
      <vt:lpstr>Biblical Alignment</vt:lpstr>
      <vt:lpstr>Personal story</vt:lpstr>
      <vt:lpstr>Why Act Now?</vt:lpstr>
      <vt:lpstr>Call to action</vt:lpstr>
      <vt:lpstr>Petitioning Resources </vt:lpstr>
      <vt:lpstr>BREAK OUT SESSION!</vt:lpstr>
      <vt:lpstr>Final tips &amp; takeaways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cp:lastModifiedBy>Jason Dudley</cp:lastModifiedBy>
  <cp:revision>3</cp:revision>
  <dcterms:created xsi:type="dcterms:W3CDTF">2021-09-07T04:41:26Z</dcterms:created>
  <dcterms:modified xsi:type="dcterms:W3CDTF">2025-05-18T16:26:18Z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MSIP_Label_f42aa342-8706-4288-bd11-ebb85995028c_Enabled">
    <vt:lpwstr>true</vt:lpwstr>
  </property>
  <property fmtid="{D5CDD505-2E9C-101B-9397-08002B2CF9AE}" pid="4" name="MSIP_Label_f42aa342-8706-4288-bd11-ebb85995028c_SetDate">
    <vt:lpwstr>2022-05-03T19:17:58Z</vt:lpwstr>
  </property>
  <property fmtid="{D5CDD505-2E9C-101B-9397-08002B2CF9AE}" pid="5" name="MSIP_Label_f42aa342-8706-4288-bd11-ebb85995028c_Method">
    <vt:lpwstr>Standard</vt:lpwstr>
  </property>
  <property fmtid="{D5CDD505-2E9C-101B-9397-08002B2CF9AE}" pid="6" name="MSIP_Label_f42aa342-8706-4288-bd11-ebb85995028c_Name">
    <vt:lpwstr>Internal</vt:lpwstr>
  </property>
  <property fmtid="{D5CDD505-2E9C-101B-9397-08002B2CF9AE}" pid="7" name="MSIP_Label_f42aa342-8706-4288-bd11-ebb85995028c_SiteId">
    <vt:lpwstr>72f988bf-86f1-41af-91ab-2d7cd011db47</vt:lpwstr>
  </property>
  <property fmtid="{D5CDD505-2E9C-101B-9397-08002B2CF9AE}" pid="8" name="MSIP_Label_f42aa342-8706-4288-bd11-ebb85995028c_ActionId">
    <vt:lpwstr>25d63fd1-0370-4d03-a1c2-b2f22483dbaf</vt:lpwstr>
  </property>
  <property fmtid="{D5CDD505-2E9C-101B-9397-08002B2CF9AE}" pid="9" name="MSIP_Label_f42aa342-8706-4288-bd11-ebb85995028c_ContentBits">
    <vt:lpwstr>0</vt:lpwstr>
  </property>
  <property fmtid="{D5CDD505-2E9C-101B-9397-08002B2CF9AE}" pid="10" name="MediaServiceImageTags">
    <vt:lpwstr/>
  </property>
</Properties>
</file>